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240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09633-8280-435C-8292-AD5A9FDA7C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484EE6-F12C-464B-AA5B-AA1E623395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AD7044-FC7B-40EF-81C6-F9AFF9099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5A6E0-B1A1-4FD6-94C5-33FC83FFA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40D28-AD6B-444E-9131-B7E57C4D8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210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CA3EA-8CF0-4AC0-8C58-819060E07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C92DE-5434-4283-A110-A75B1729E7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2DA480-AAD8-4128-83D4-7D84BB6A7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8A720-563F-4EF9-A522-33D898AC6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315EE0-04D4-428E-A480-50AE79A4D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179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E3CE0-DF5B-4B9F-A5D1-7DC1F7AFA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68C2FB-B6D2-4D4E-B056-9189C0362E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D38EA0-0C78-4C6A-8346-B2921CB07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1F06D-02EF-44E4-B6D9-A9DB3AAD8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4D9A8C-220C-4937-86FB-D3B5F618A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55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3C2FE-E04F-40F4-99BA-CE54CD115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DED21F-4D0E-483E-B047-5CB6018F59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58E4A0-7A6F-4739-974F-35CD288D6A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88219-8FD3-4322-848E-E4C26F094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67E677-23C7-4ACD-B9CE-D8D911713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06E336-F590-4F9B-9ABD-DE85D0D1B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01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E3AD8-CC8C-4B93-8B52-F918067C7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55AD09-234A-4A0B-9D11-C5BE8B4273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D01C5D-3002-4058-AA43-D722D65BB1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BC2C25-23F5-41CF-BB64-90CE8F90B3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F27D42-07B1-460B-92E8-1236F80899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A7588D-8C54-4541-AF28-9E949AB6F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5D7E2E-3904-42CF-9613-A26CC8BA6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E7A63E-FD01-449E-B30A-A5420C4E4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028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10B60-2C28-4FBD-8454-2DEF67EDC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F9B06A-4986-4599-BFE9-BCD17C73D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3A7C75-2717-4516-977F-F820BA221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A12441-7D61-4973-A2A9-ECFD8B78A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029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034ACB-AFD9-44AE-A156-C96082E5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21BE4F-D2F6-4BB5-A611-D6A4A0048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900D-3BAD-4EDB-AD2A-B77D44C09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759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47622-F7A3-43C9-9658-BA536EEFC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A2711-F074-4F09-8989-3399BBB59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4B71FE-34B4-4076-A463-48EC4CCEA2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9126D1-4595-4C3D-988B-AE0E3E2AC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8B7C33-FE1B-44DB-9419-9EB58E112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993AF4-E6B3-4489-8298-434EE2381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943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FDE40-0417-4085-B676-67BFB9348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4D54DE-5BCB-458F-B0E5-EBE17FAD99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0FE94F-51C6-4467-A68D-4AFFD7B941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708003-6BE1-4D50-9834-772383321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CF33AB-3B72-4185-BF55-F4BA00D7E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4737D7-29CB-47DC-9FF8-2A3ECB373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220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F6A48-BE90-4D88-82F9-EF53E43AE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30C0EA-30CF-4307-AAF9-B0542F73F5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E3E65C-5B77-42CD-B7FA-2F1540EF8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177800-08A0-4326-85F5-A330868A1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82A39-C96F-493A-BD17-3EC0A1076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859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336A08-9A52-4605-B827-10707A884C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FA9FCB-8806-45D1-B5D6-C06E369B77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18AC9-F3F0-4C8C-9538-87449436B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79B11C-90BD-43E2-AD57-E235FF936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BBE36A-9199-4F3C-BEC0-24576BE0B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129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11F1AB-56B7-447F-A3F2-B64BEE260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8949EB-29F9-4909-8C7E-6EB77887C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3E9F7-100C-421D-846C-54BE447A1C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3D60B-4D0E-4B16-AE41-89A4786F91AB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67199-E5A7-4F9E-BE88-9C33C1C350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FB25F7-C4B2-4055-B0CE-A3A5254226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753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C8F67-33F9-4B45-93C0-48353E5AD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313971"/>
            <a:ext cx="10468740" cy="2004659"/>
          </a:xfrm>
        </p:spPr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Curlz MT" panose="04040404050702020202" pitchFamily="82" charset="0"/>
              </a:rPr>
              <a:t>	School Clubs and Activities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CA42A717-6878-4490-A52C-0FDB305A9E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968712"/>
              </p:ext>
            </p:extLst>
          </p:nvPr>
        </p:nvGraphicFramePr>
        <p:xfrm>
          <a:off x="0" y="1136937"/>
          <a:ext cx="12022222" cy="5016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962">
                  <a:extLst>
                    <a:ext uri="{9D8B030D-6E8A-4147-A177-3AD203B41FA5}">
                      <a16:colId xmlns:a16="http://schemas.microsoft.com/office/drawing/2014/main" val="827403266"/>
                    </a:ext>
                  </a:extLst>
                </a:gridCol>
                <a:gridCol w="1982218">
                  <a:extLst>
                    <a:ext uri="{9D8B030D-6E8A-4147-A177-3AD203B41FA5}">
                      <a16:colId xmlns:a16="http://schemas.microsoft.com/office/drawing/2014/main" val="4278803879"/>
                    </a:ext>
                  </a:extLst>
                </a:gridCol>
                <a:gridCol w="2105660">
                  <a:extLst>
                    <a:ext uri="{9D8B030D-6E8A-4147-A177-3AD203B41FA5}">
                      <a16:colId xmlns:a16="http://schemas.microsoft.com/office/drawing/2014/main" val="950569675"/>
                    </a:ext>
                  </a:extLst>
                </a:gridCol>
                <a:gridCol w="1811614">
                  <a:extLst>
                    <a:ext uri="{9D8B030D-6E8A-4147-A177-3AD203B41FA5}">
                      <a16:colId xmlns:a16="http://schemas.microsoft.com/office/drawing/2014/main" val="543390229"/>
                    </a:ext>
                  </a:extLst>
                </a:gridCol>
                <a:gridCol w="1736682">
                  <a:extLst>
                    <a:ext uri="{9D8B030D-6E8A-4147-A177-3AD203B41FA5}">
                      <a16:colId xmlns:a16="http://schemas.microsoft.com/office/drawing/2014/main" val="1123576044"/>
                    </a:ext>
                  </a:extLst>
                </a:gridCol>
                <a:gridCol w="2531086">
                  <a:extLst>
                    <a:ext uri="{9D8B030D-6E8A-4147-A177-3AD203B41FA5}">
                      <a16:colId xmlns:a16="http://schemas.microsoft.com/office/drawing/2014/main" val="3495524110"/>
                    </a:ext>
                  </a:extLst>
                </a:gridCol>
              </a:tblGrid>
              <a:tr h="487598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urlz MT" panose="04040404050702020202" pitchFamily="8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Friday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0737379"/>
                  </a:ext>
                </a:extLst>
              </a:tr>
              <a:tr h="81151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Before 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Y5 &amp; Y6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Cookery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(Mrs Ridley)</a:t>
                      </a:r>
                    </a:p>
                    <a:p>
                      <a:pPr algn="ctr"/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algn="ctr"/>
                      <a:endParaRPr lang="en-GB" sz="1200" b="1" dirty="0">
                        <a:solidFill>
                          <a:srgbClr val="FF0000"/>
                        </a:solidFill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Y1, Y2 &amp; Y3</a:t>
                      </a:r>
                    </a:p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Abadi Extra Light" panose="020B0204020104020204" pitchFamily="34" charset="0"/>
                        </a:rPr>
                        <a:t>Multisport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 Murgatroyd)</a:t>
                      </a:r>
                    </a:p>
                    <a:p>
                      <a:pPr algn="ctr"/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Current Y4, Y5 &amp; Y6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Intermediate Violin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(Mrs Santana)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Y4, Y5 &amp; Y6</a:t>
                      </a:r>
                    </a:p>
                    <a:p>
                      <a:pPr algn="ctr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Cricket/Rounders</a:t>
                      </a:r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 Murgatroyd)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algn="ctr"/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Y4, Y5 &amp; Y6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Abadi Extra Light" panose="020B0204020104020204" pitchFamily="34" charset="0"/>
                        </a:rPr>
                        <a:t>Tennis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 Murgatroyd)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Abadi Extra Light" panose="020B0204020104020204" pitchFamily="34" charset="0"/>
                        </a:rPr>
                        <a:t> Current Y4</a:t>
                      </a: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, Y5 &amp; Y6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Brass Lessons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(Mrs Gardner &amp; PHS)</a:t>
                      </a:r>
                    </a:p>
                    <a:p>
                      <a:pPr algn="ctr"/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Y3, Y4, Y5 &amp; Y6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Glow in the dark Dodgeball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</a:t>
                      </a:r>
                      <a:r>
                        <a:rPr lang="en-GB" sz="1600" b="1" dirty="0" err="1">
                          <a:latin typeface="Abadi Extra Light" panose="020B0204020104020204" pitchFamily="34" charset="0"/>
                        </a:rPr>
                        <a:t>SportsCool</a:t>
                      </a: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4317428"/>
                  </a:ext>
                </a:extLst>
              </a:tr>
              <a:tr h="688326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Lunch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0000"/>
                        </a:solidFill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0000"/>
                        </a:solidFill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badi Extra Light" panose="020B0204020104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badi Extra Light" panose="020B0204020104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badi Extra Light" panose="020B0204020104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501476"/>
                  </a:ext>
                </a:extLst>
              </a:tr>
              <a:tr h="122743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After 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Y4, Y5 &amp; Y6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Football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 Murgatroyd)</a:t>
                      </a:r>
                    </a:p>
                    <a:p>
                      <a:pPr algn="ctr"/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Y1 &amp; Y2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BSL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(Mrs Oliver/Mrs </a:t>
                      </a:r>
                      <a:r>
                        <a:rPr lang="en-GB" sz="1600" b="1" dirty="0" err="1">
                          <a:latin typeface="Abadi Extra Light" panose="020B0204020104020204" pitchFamily="34" charset="0"/>
                        </a:rPr>
                        <a:t>Jakso</a:t>
                      </a: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)</a:t>
                      </a:r>
                    </a:p>
                    <a:p>
                      <a:pPr algn="ctr"/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Abadi Extra Light" panose="020B0204020104020204" pitchFamily="34" charset="0"/>
                        </a:rPr>
                        <a:t>Y1,Y2,Y3,</a:t>
                      </a: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Y4,Y5 &amp; Y6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Roblox Game Designers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(Jam Coding)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Y1, Y2 &amp; Y3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Street Dance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(Abigail, KL Dance)</a:t>
                      </a:r>
                    </a:p>
                    <a:p>
                      <a:pPr algn="ctr"/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Y1, Y2 &amp; Y3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Football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 Murgatroyd)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Y4, Y2 &amp; Y3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Cheerleading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(Abigail, KL Dance)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9406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A7BE028D-5F2E-41EA-A4FA-5D855F9604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07558">
            <a:off x="116742" y="3047"/>
            <a:ext cx="1887231" cy="13896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C93392B-F27A-497F-9A98-06EB687A75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92401">
            <a:off x="22577" y="5546231"/>
            <a:ext cx="1881692" cy="8719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D25112A-6DA7-4828-9B6B-AC7A9CEB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38376">
            <a:off x="10451931" y="5642703"/>
            <a:ext cx="2136195" cy="1127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5925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172</Words>
  <Application>Microsoft Office PowerPoint</Application>
  <PresentationFormat>Widescreen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Abadi Extra Light</vt:lpstr>
      <vt:lpstr>Arial</vt:lpstr>
      <vt:lpstr>Calibri</vt:lpstr>
      <vt:lpstr>Calibri Light</vt:lpstr>
      <vt:lpstr>Curlz MT</vt:lpstr>
      <vt:lpstr>Office Theme</vt:lpstr>
      <vt:lpstr> School Clubs and Activities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Cecilia McCarthy</dc:creator>
  <cp:lastModifiedBy>Sharon Robinson</cp:lastModifiedBy>
  <cp:revision>61</cp:revision>
  <cp:lastPrinted>2025-11-07T12:37:01Z</cp:lastPrinted>
  <dcterms:created xsi:type="dcterms:W3CDTF">2023-03-03T14:57:11Z</dcterms:created>
  <dcterms:modified xsi:type="dcterms:W3CDTF">2026-03-09T11:46:46Z</dcterms:modified>
</cp:coreProperties>
</file>