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48" r:id="rId4"/>
    <p:sldMasterId id="2147483656" r:id="rId5"/>
  </p:sldMasterIdLst>
  <p:notesMasterIdLst>
    <p:notesMasterId r:id="rId28"/>
  </p:notesMasterIdLst>
  <p:handoutMasterIdLst>
    <p:handoutMasterId r:id="rId29"/>
  </p:handoutMasterIdLst>
  <p:sldIdLst>
    <p:sldId id="336" r:id="rId6"/>
    <p:sldId id="322" r:id="rId7"/>
    <p:sldId id="325" r:id="rId8"/>
    <p:sldId id="310" r:id="rId9"/>
    <p:sldId id="277" r:id="rId10"/>
    <p:sldId id="270" r:id="rId11"/>
    <p:sldId id="334" r:id="rId12"/>
    <p:sldId id="318" r:id="rId13"/>
    <p:sldId id="276" r:id="rId14"/>
    <p:sldId id="290" r:id="rId15"/>
    <p:sldId id="331" r:id="rId16"/>
    <p:sldId id="329" r:id="rId17"/>
    <p:sldId id="327" r:id="rId18"/>
    <p:sldId id="313" r:id="rId19"/>
    <p:sldId id="292" r:id="rId20"/>
    <p:sldId id="293" r:id="rId21"/>
    <p:sldId id="294" r:id="rId22"/>
    <p:sldId id="337" r:id="rId23"/>
    <p:sldId id="338" r:id="rId24"/>
    <p:sldId id="339" r:id="rId25"/>
    <p:sldId id="340" r:id="rId26"/>
    <p:sldId id="261" r:id="rId27"/>
  </p:sldIdLst>
  <p:sldSz cx="9144000" cy="6858000" type="screen4x3"/>
  <p:notesSz cx="6797675" cy="9926638"/>
  <p:defaultTextStyle>
    <a:defPPr>
      <a:defRPr lang="en-US"/>
    </a:defPPr>
    <a:lvl1pPr algn="l" defTabSz="457200" rtl="0" fontAlgn="base">
      <a:spcBef>
        <a:spcPct val="0"/>
      </a:spcBef>
      <a:spcAft>
        <a:spcPct val="0"/>
      </a:spcAft>
      <a:defRPr kern="1200">
        <a:solidFill>
          <a:schemeClr val="tx1"/>
        </a:solidFill>
        <a:latin typeface="Calibri" pitchFamily="34" charset="0"/>
        <a:ea typeface="MS PGothic" pitchFamily="34" charset="-128"/>
        <a:cs typeface="+mn-cs"/>
      </a:defRPr>
    </a:lvl1pPr>
    <a:lvl2pPr marL="457200" algn="l" defTabSz="457200"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defTabSz="457200"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defTabSz="457200"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defTabSz="457200"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wis, Tara" initials="LT" lastIdx="1" clrIdx="0">
    <p:extLst>
      <p:ext uri="{19B8F6BF-5375-455C-9EA6-DF929625EA0E}">
        <p15:presenceInfo xmlns:p15="http://schemas.microsoft.com/office/powerpoint/2012/main" userId="S-1-5-21-2115788902-895705927-2133884337-5133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343" autoAdjust="0"/>
  </p:normalViewPr>
  <p:slideViewPr>
    <p:cSldViewPr>
      <p:cViewPr varScale="1">
        <p:scale>
          <a:sx n="101" d="100"/>
          <a:sy n="101" d="100"/>
        </p:scale>
        <p:origin x="294" y="9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p:scale>
          <a:sx n="95" d="100"/>
          <a:sy n="95" d="100"/>
        </p:scale>
        <p:origin x="2022"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commentAuthors" Target="commentAuthors.xml"/></Relationships>
</file>

<file path=ppt/diagrams/_rels/data2.xml.rels><?xml version="1.0" encoding="UTF-8" standalone="yes"?>
<Relationships xmlns="http://schemas.openxmlformats.org/package/2006/relationships"><Relationship Id="rId1" Type="http://schemas.openxmlformats.org/officeDocument/2006/relationships/slide" Target="../slides/slide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98BCE46-FD11-4D61-968F-2926F3ADD580}"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55ADF349-A5E8-42F5-B2CB-5824E519EF57}">
      <dgm:prSet custT="1"/>
      <dgm:spPr>
        <a:solidFill>
          <a:srgbClr val="7030A0"/>
        </a:solidFill>
      </dgm:spPr>
      <dgm:t>
        <a:bodyPr/>
        <a:lstStyle/>
        <a:p>
          <a:r>
            <a:rPr lang="en-US" sz="1800" dirty="0"/>
            <a:t>Mental wellbeing</a:t>
          </a:r>
        </a:p>
      </dgm:t>
    </dgm:pt>
    <dgm:pt modelId="{6BD3AD4B-982D-41AB-ADB1-5075CE7D7068}" type="parTrans" cxnId="{EA9E0E56-595C-47C2-9F6A-153DB21FAFF4}">
      <dgm:prSet/>
      <dgm:spPr/>
      <dgm:t>
        <a:bodyPr/>
        <a:lstStyle/>
        <a:p>
          <a:endParaRPr lang="en-US"/>
        </a:p>
      </dgm:t>
    </dgm:pt>
    <dgm:pt modelId="{48845C7E-AC02-4D03-ACDA-D591D966A666}" type="sibTrans" cxnId="{EA9E0E56-595C-47C2-9F6A-153DB21FAFF4}">
      <dgm:prSet/>
      <dgm:spPr>
        <a:solidFill>
          <a:srgbClr val="7030A0"/>
        </a:solidFill>
      </dgm:spPr>
      <dgm:t>
        <a:bodyPr/>
        <a:lstStyle/>
        <a:p>
          <a:endParaRPr lang="en-US"/>
        </a:p>
      </dgm:t>
    </dgm:pt>
    <dgm:pt modelId="{7149D882-D92E-4E8B-A0EE-BBF9276A03AA}">
      <dgm:prSet custT="1"/>
      <dgm:spPr>
        <a:solidFill>
          <a:srgbClr val="7030A0"/>
        </a:solidFill>
      </dgm:spPr>
      <dgm:t>
        <a:bodyPr/>
        <a:lstStyle/>
        <a:p>
          <a:r>
            <a:rPr lang="en-US" sz="1800" dirty="0"/>
            <a:t>Internet safety and harms</a:t>
          </a:r>
        </a:p>
      </dgm:t>
    </dgm:pt>
    <dgm:pt modelId="{D0DD2C4E-8CA4-47BA-884B-33A60F50A7CF}" type="parTrans" cxnId="{1A475623-61CD-468B-A5F3-759EDB11ED8F}">
      <dgm:prSet/>
      <dgm:spPr/>
      <dgm:t>
        <a:bodyPr/>
        <a:lstStyle/>
        <a:p>
          <a:endParaRPr lang="en-US"/>
        </a:p>
      </dgm:t>
    </dgm:pt>
    <dgm:pt modelId="{E0AD9C40-6341-4DBA-896A-B0082C1BBE9F}" type="sibTrans" cxnId="{1A475623-61CD-468B-A5F3-759EDB11ED8F}">
      <dgm:prSet/>
      <dgm:spPr>
        <a:solidFill>
          <a:srgbClr val="7030A0"/>
        </a:solidFill>
      </dgm:spPr>
      <dgm:t>
        <a:bodyPr/>
        <a:lstStyle/>
        <a:p>
          <a:endParaRPr lang="en-US"/>
        </a:p>
      </dgm:t>
    </dgm:pt>
    <dgm:pt modelId="{53B74630-F4F9-4708-81AB-FD9940698DD8}">
      <dgm:prSet custT="1"/>
      <dgm:spPr>
        <a:solidFill>
          <a:srgbClr val="7030A0"/>
        </a:solidFill>
      </dgm:spPr>
      <dgm:t>
        <a:bodyPr/>
        <a:lstStyle/>
        <a:p>
          <a:r>
            <a:rPr lang="en-US" sz="1800" dirty="0"/>
            <a:t>Changing adolescent body</a:t>
          </a:r>
        </a:p>
      </dgm:t>
    </dgm:pt>
    <dgm:pt modelId="{4EA0CBD1-AB8D-4447-B55C-8CE9CC1D089E}" type="parTrans" cxnId="{0041E3CB-1DB1-488E-AB65-B403457BDE53}">
      <dgm:prSet/>
      <dgm:spPr/>
      <dgm:t>
        <a:bodyPr/>
        <a:lstStyle/>
        <a:p>
          <a:endParaRPr lang="en-US"/>
        </a:p>
      </dgm:t>
    </dgm:pt>
    <dgm:pt modelId="{3A4DBD6E-607F-4439-8BBB-435ECE5D5C84}" type="sibTrans" cxnId="{0041E3CB-1DB1-488E-AB65-B403457BDE53}">
      <dgm:prSet/>
      <dgm:spPr>
        <a:solidFill>
          <a:srgbClr val="7030A0"/>
        </a:solidFill>
      </dgm:spPr>
      <dgm:t>
        <a:bodyPr/>
        <a:lstStyle/>
        <a:p>
          <a:endParaRPr lang="en-US"/>
        </a:p>
      </dgm:t>
    </dgm:pt>
    <dgm:pt modelId="{B17AEC37-867B-4C04-9461-B40FFB2D264C}">
      <dgm:prSet custT="1"/>
      <dgm:spPr>
        <a:solidFill>
          <a:srgbClr val="7030A0"/>
        </a:solidFill>
      </dgm:spPr>
      <dgm:t>
        <a:bodyPr/>
        <a:lstStyle/>
        <a:p>
          <a:r>
            <a:rPr lang="en-US" sz="1800" dirty="0"/>
            <a:t>Basic first aid</a:t>
          </a:r>
        </a:p>
      </dgm:t>
    </dgm:pt>
    <dgm:pt modelId="{1905F98D-50CF-48F5-BAF6-4E3BA83E6E8A}" type="parTrans" cxnId="{5E45D0E1-3EC6-4714-97A2-56DFF5AEAEED}">
      <dgm:prSet/>
      <dgm:spPr/>
      <dgm:t>
        <a:bodyPr/>
        <a:lstStyle/>
        <a:p>
          <a:endParaRPr lang="en-US"/>
        </a:p>
      </dgm:t>
    </dgm:pt>
    <dgm:pt modelId="{73BE16A6-9ACD-4C7B-A266-9C14CD36D432}" type="sibTrans" cxnId="{5E45D0E1-3EC6-4714-97A2-56DFF5AEAEED}">
      <dgm:prSet/>
      <dgm:spPr>
        <a:solidFill>
          <a:srgbClr val="7030A0"/>
        </a:solidFill>
      </dgm:spPr>
      <dgm:t>
        <a:bodyPr/>
        <a:lstStyle/>
        <a:p>
          <a:endParaRPr lang="en-US"/>
        </a:p>
      </dgm:t>
    </dgm:pt>
    <dgm:pt modelId="{8FB10CB4-AAF3-479D-91ED-443AB8226EB7}">
      <dgm:prSet custT="1"/>
      <dgm:spPr>
        <a:solidFill>
          <a:srgbClr val="7030A0"/>
        </a:solidFill>
      </dgm:spPr>
      <dgm:t>
        <a:bodyPr/>
        <a:lstStyle/>
        <a:p>
          <a:r>
            <a:rPr lang="en-US" sz="1800" dirty="0"/>
            <a:t>Health and prevention</a:t>
          </a:r>
        </a:p>
      </dgm:t>
    </dgm:pt>
    <dgm:pt modelId="{CC69FADF-B8E5-4A36-A111-AA170A48C32B}" type="parTrans" cxnId="{A5D9B7BD-9C6D-4C9F-840E-201894116195}">
      <dgm:prSet/>
      <dgm:spPr/>
      <dgm:t>
        <a:bodyPr/>
        <a:lstStyle/>
        <a:p>
          <a:endParaRPr lang="en-US"/>
        </a:p>
      </dgm:t>
    </dgm:pt>
    <dgm:pt modelId="{D3655935-B2BB-4A19-BF5B-D232CBD349B8}" type="sibTrans" cxnId="{A5D9B7BD-9C6D-4C9F-840E-201894116195}">
      <dgm:prSet/>
      <dgm:spPr>
        <a:solidFill>
          <a:srgbClr val="7030A0"/>
        </a:solidFill>
      </dgm:spPr>
      <dgm:t>
        <a:bodyPr/>
        <a:lstStyle/>
        <a:p>
          <a:endParaRPr lang="en-US"/>
        </a:p>
      </dgm:t>
    </dgm:pt>
    <dgm:pt modelId="{98EFAE91-19A0-4376-A4CC-DE71186940BB}">
      <dgm:prSet custT="1"/>
      <dgm:spPr>
        <a:solidFill>
          <a:srgbClr val="7030A0"/>
        </a:solidFill>
      </dgm:spPr>
      <dgm:t>
        <a:bodyPr/>
        <a:lstStyle/>
        <a:p>
          <a:r>
            <a:rPr lang="en-US" sz="1800" dirty="0"/>
            <a:t>Drugs, alcohol and tobacco</a:t>
          </a:r>
        </a:p>
      </dgm:t>
    </dgm:pt>
    <dgm:pt modelId="{45ACCF1E-3794-492A-953D-EF795E3E71EB}" type="parTrans" cxnId="{744675F7-5A27-4CF7-9541-1743A9EE4FCA}">
      <dgm:prSet/>
      <dgm:spPr/>
      <dgm:t>
        <a:bodyPr/>
        <a:lstStyle/>
        <a:p>
          <a:endParaRPr lang="en-US"/>
        </a:p>
      </dgm:t>
    </dgm:pt>
    <dgm:pt modelId="{E0AD7053-7021-496F-95C5-B6F57C3C52CA}" type="sibTrans" cxnId="{744675F7-5A27-4CF7-9541-1743A9EE4FCA}">
      <dgm:prSet/>
      <dgm:spPr>
        <a:solidFill>
          <a:srgbClr val="7030A0"/>
        </a:solidFill>
      </dgm:spPr>
      <dgm:t>
        <a:bodyPr/>
        <a:lstStyle/>
        <a:p>
          <a:endParaRPr lang="en-US"/>
        </a:p>
      </dgm:t>
    </dgm:pt>
    <dgm:pt modelId="{2C9D11B9-D518-40DA-8ACA-170027024A21}">
      <dgm:prSet custT="1"/>
      <dgm:spPr>
        <a:solidFill>
          <a:srgbClr val="7030A0"/>
        </a:solidFill>
      </dgm:spPr>
      <dgm:t>
        <a:bodyPr/>
        <a:lstStyle/>
        <a:p>
          <a:r>
            <a:rPr lang="en-US" sz="1800" dirty="0"/>
            <a:t>Healthy eating</a:t>
          </a:r>
        </a:p>
      </dgm:t>
    </dgm:pt>
    <dgm:pt modelId="{BA37848B-A2A4-45F9-B64B-F184A274825F}" type="parTrans" cxnId="{72276C40-635F-41BA-A824-9F4AF21CB8B3}">
      <dgm:prSet/>
      <dgm:spPr/>
      <dgm:t>
        <a:bodyPr/>
        <a:lstStyle/>
        <a:p>
          <a:endParaRPr lang="en-US"/>
        </a:p>
      </dgm:t>
    </dgm:pt>
    <dgm:pt modelId="{E4C8E70C-FE69-480F-A6E6-E15BAE463C4C}" type="sibTrans" cxnId="{72276C40-635F-41BA-A824-9F4AF21CB8B3}">
      <dgm:prSet/>
      <dgm:spPr>
        <a:solidFill>
          <a:srgbClr val="7030A0"/>
        </a:solidFill>
      </dgm:spPr>
      <dgm:t>
        <a:bodyPr/>
        <a:lstStyle/>
        <a:p>
          <a:endParaRPr lang="en-US"/>
        </a:p>
      </dgm:t>
    </dgm:pt>
    <dgm:pt modelId="{C6D0B7F5-0DB3-43DD-97D8-DE733E714F04}">
      <dgm:prSet custT="1"/>
      <dgm:spPr>
        <a:solidFill>
          <a:srgbClr val="7030A0"/>
        </a:solidFill>
      </dgm:spPr>
      <dgm:t>
        <a:bodyPr/>
        <a:lstStyle/>
        <a:p>
          <a:r>
            <a:rPr lang="en-US" sz="1800" dirty="0"/>
            <a:t>Physical health and fitness</a:t>
          </a:r>
        </a:p>
      </dgm:t>
    </dgm:pt>
    <dgm:pt modelId="{FF28023B-34D0-4C5F-82EA-4F85A2B5A984}" type="parTrans" cxnId="{C1DFDCA4-2D48-443A-8C4B-B40FCEAE4F15}">
      <dgm:prSet/>
      <dgm:spPr/>
      <dgm:t>
        <a:bodyPr/>
        <a:lstStyle/>
        <a:p>
          <a:endParaRPr lang="en-US"/>
        </a:p>
      </dgm:t>
    </dgm:pt>
    <dgm:pt modelId="{CAB3EF91-EF6B-45EF-8EA0-80E927DC0987}" type="sibTrans" cxnId="{C1DFDCA4-2D48-443A-8C4B-B40FCEAE4F15}">
      <dgm:prSet/>
      <dgm:spPr>
        <a:solidFill>
          <a:srgbClr val="7030A0"/>
        </a:solidFill>
      </dgm:spPr>
      <dgm:t>
        <a:bodyPr/>
        <a:lstStyle/>
        <a:p>
          <a:endParaRPr lang="en-US"/>
        </a:p>
      </dgm:t>
    </dgm:pt>
    <dgm:pt modelId="{6D6569B2-FE64-493A-9663-1612230A7874}" type="pres">
      <dgm:prSet presAssocID="{398BCE46-FD11-4D61-968F-2926F3ADD580}" presName="cycle" presStyleCnt="0">
        <dgm:presLayoutVars>
          <dgm:dir/>
          <dgm:resizeHandles val="exact"/>
        </dgm:presLayoutVars>
      </dgm:prSet>
      <dgm:spPr/>
    </dgm:pt>
    <dgm:pt modelId="{C39B5149-56E0-4146-8FD7-A927BB2D7D52}" type="pres">
      <dgm:prSet presAssocID="{55ADF349-A5E8-42F5-B2CB-5824E519EF57}" presName="node" presStyleLbl="node1" presStyleIdx="0" presStyleCnt="8" custScaleX="111648" custScaleY="112950">
        <dgm:presLayoutVars>
          <dgm:bulletEnabled val="1"/>
        </dgm:presLayoutVars>
      </dgm:prSet>
      <dgm:spPr/>
    </dgm:pt>
    <dgm:pt modelId="{C1837FEF-EFDF-47D4-9496-7036257CD2DD}" type="pres">
      <dgm:prSet presAssocID="{48845C7E-AC02-4D03-ACDA-D591D966A666}" presName="sibTrans" presStyleLbl="sibTrans2D1" presStyleIdx="0" presStyleCnt="8"/>
      <dgm:spPr/>
    </dgm:pt>
    <dgm:pt modelId="{7FD1858F-E751-41FE-9D95-A4DACFE76E84}" type="pres">
      <dgm:prSet presAssocID="{48845C7E-AC02-4D03-ACDA-D591D966A666}" presName="connectorText" presStyleLbl="sibTrans2D1" presStyleIdx="0" presStyleCnt="8"/>
      <dgm:spPr/>
    </dgm:pt>
    <dgm:pt modelId="{DFFABF27-0802-444C-AC8A-81CBD23DBD56}" type="pres">
      <dgm:prSet presAssocID="{7149D882-D92E-4E8B-A0EE-BBF9276A03AA}" presName="node" presStyleLbl="node1" presStyleIdx="1" presStyleCnt="8" custScaleX="128261" custScaleY="115756">
        <dgm:presLayoutVars>
          <dgm:bulletEnabled val="1"/>
        </dgm:presLayoutVars>
      </dgm:prSet>
      <dgm:spPr/>
    </dgm:pt>
    <dgm:pt modelId="{626647FC-D7EB-4A32-8D7F-EE7F29509448}" type="pres">
      <dgm:prSet presAssocID="{E0AD9C40-6341-4DBA-896A-B0082C1BBE9F}" presName="sibTrans" presStyleLbl="sibTrans2D1" presStyleIdx="1" presStyleCnt="8"/>
      <dgm:spPr/>
    </dgm:pt>
    <dgm:pt modelId="{D2E4D209-3AEF-411C-A20D-3F8C7818DF7F}" type="pres">
      <dgm:prSet presAssocID="{E0AD9C40-6341-4DBA-896A-B0082C1BBE9F}" presName="connectorText" presStyleLbl="sibTrans2D1" presStyleIdx="1" presStyleCnt="8"/>
      <dgm:spPr/>
    </dgm:pt>
    <dgm:pt modelId="{78547721-B3B3-47D8-884E-518D35D47A17}" type="pres">
      <dgm:prSet presAssocID="{53B74630-F4F9-4708-81AB-FD9940698DD8}" presName="node" presStyleLbl="node1" presStyleIdx="2" presStyleCnt="8" custScaleX="125009" custScaleY="113807">
        <dgm:presLayoutVars>
          <dgm:bulletEnabled val="1"/>
        </dgm:presLayoutVars>
      </dgm:prSet>
      <dgm:spPr/>
    </dgm:pt>
    <dgm:pt modelId="{AE5D5815-1624-4E2D-AAD0-F767ED362AD7}" type="pres">
      <dgm:prSet presAssocID="{3A4DBD6E-607F-4439-8BBB-435ECE5D5C84}" presName="sibTrans" presStyleLbl="sibTrans2D1" presStyleIdx="2" presStyleCnt="8"/>
      <dgm:spPr/>
    </dgm:pt>
    <dgm:pt modelId="{F770EA84-2E56-4932-9BE0-E90E4042D7F3}" type="pres">
      <dgm:prSet presAssocID="{3A4DBD6E-607F-4439-8BBB-435ECE5D5C84}" presName="connectorText" presStyleLbl="sibTrans2D1" presStyleIdx="2" presStyleCnt="8"/>
      <dgm:spPr/>
    </dgm:pt>
    <dgm:pt modelId="{8F74E7FA-A91F-4246-B1FE-98F2CF977FF1}" type="pres">
      <dgm:prSet presAssocID="{B17AEC37-867B-4C04-9461-B40FFB2D264C}" presName="node" presStyleLbl="node1" presStyleIdx="3" presStyleCnt="8">
        <dgm:presLayoutVars>
          <dgm:bulletEnabled val="1"/>
        </dgm:presLayoutVars>
      </dgm:prSet>
      <dgm:spPr/>
    </dgm:pt>
    <dgm:pt modelId="{CF407C78-4C78-4834-8796-EB6DCA3EF278}" type="pres">
      <dgm:prSet presAssocID="{73BE16A6-9ACD-4C7B-A266-9C14CD36D432}" presName="sibTrans" presStyleLbl="sibTrans2D1" presStyleIdx="3" presStyleCnt="8"/>
      <dgm:spPr/>
    </dgm:pt>
    <dgm:pt modelId="{AF3161CC-15A1-4E1C-BA9B-4BE926FC45AC}" type="pres">
      <dgm:prSet presAssocID="{73BE16A6-9ACD-4C7B-A266-9C14CD36D432}" presName="connectorText" presStyleLbl="sibTrans2D1" presStyleIdx="3" presStyleCnt="8"/>
      <dgm:spPr/>
    </dgm:pt>
    <dgm:pt modelId="{AE08F870-5591-4430-AA69-369DA4B18B51}" type="pres">
      <dgm:prSet presAssocID="{8FB10CB4-AAF3-479D-91ED-443AB8226EB7}" presName="node" presStyleLbl="node1" presStyleIdx="4" presStyleCnt="8" custScaleX="113807">
        <dgm:presLayoutVars>
          <dgm:bulletEnabled val="1"/>
        </dgm:presLayoutVars>
      </dgm:prSet>
      <dgm:spPr/>
    </dgm:pt>
    <dgm:pt modelId="{F584952A-04F5-4FF8-9DA4-1F6AC2A35732}" type="pres">
      <dgm:prSet presAssocID="{D3655935-B2BB-4A19-BF5B-D232CBD349B8}" presName="sibTrans" presStyleLbl="sibTrans2D1" presStyleIdx="4" presStyleCnt="8"/>
      <dgm:spPr/>
    </dgm:pt>
    <dgm:pt modelId="{2D1B9DC6-B3AD-4BFE-A743-CE16F27C574C}" type="pres">
      <dgm:prSet presAssocID="{D3655935-B2BB-4A19-BF5B-D232CBD349B8}" presName="connectorText" presStyleLbl="sibTrans2D1" presStyleIdx="4" presStyleCnt="8"/>
      <dgm:spPr/>
    </dgm:pt>
    <dgm:pt modelId="{88DEA577-B911-4C36-9726-780D10684734}" type="pres">
      <dgm:prSet presAssocID="{98EFAE91-19A0-4376-A4CC-DE71186940BB}" presName="node" presStyleLbl="node1" presStyleIdx="5" presStyleCnt="8" custScaleX="125076" custScaleY="115954">
        <dgm:presLayoutVars>
          <dgm:bulletEnabled val="1"/>
        </dgm:presLayoutVars>
      </dgm:prSet>
      <dgm:spPr/>
    </dgm:pt>
    <dgm:pt modelId="{F00F854C-0797-4D29-9976-FC373FEDEC8E}" type="pres">
      <dgm:prSet presAssocID="{E0AD7053-7021-496F-95C5-B6F57C3C52CA}" presName="sibTrans" presStyleLbl="sibTrans2D1" presStyleIdx="5" presStyleCnt="8"/>
      <dgm:spPr/>
    </dgm:pt>
    <dgm:pt modelId="{3AB34C64-7249-415E-8075-90487C1133DC}" type="pres">
      <dgm:prSet presAssocID="{E0AD7053-7021-496F-95C5-B6F57C3C52CA}" presName="connectorText" presStyleLbl="sibTrans2D1" presStyleIdx="5" presStyleCnt="8"/>
      <dgm:spPr/>
    </dgm:pt>
    <dgm:pt modelId="{A4160BAE-0007-477D-BE40-AA45EAD458CE}" type="pres">
      <dgm:prSet presAssocID="{C6D0B7F5-0DB3-43DD-97D8-DE733E714F04}" presName="node" presStyleLbl="node1" presStyleIdx="6" presStyleCnt="8" custScaleX="115109" custScaleY="107332">
        <dgm:presLayoutVars>
          <dgm:bulletEnabled val="1"/>
        </dgm:presLayoutVars>
      </dgm:prSet>
      <dgm:spPr/>
    </dgm:pt>
    <dgm:pt modelId="{84BF745E-199D-4DCE-B241-7686DC030B22}" type="pres">
      <dgm:prSet presAssocID="{CAB3EF91-EF6B-45EF-8EA0-80E927DC0987}" presName="sibTrans" presStyleLbl="sibTrans2D1" presStyleIdx="6" presStyleCnt="8"/>
      <dgm:spPr/>
    </dgm:pt>
    <dgm:pt modelId="{7385F5DC-1BA1-4333-B076-BD3172759CC4}" type="pres">
      <dgm:prSet presAssocID="{CAB3EF91-EF6B-45EF-8EA0-80E927DC0987}" presName="connectorText" presStyleLbl="sibTrans2D1" presStyleIdx="6" presStyleCnt="8"/>
      <dgm:spPr/>
    </dgm:pt>
    <dgm:pt modelId="{6675701E-FA04-4B8A-980C-CF70506D0CC0}" type="pres">
      <dgm:prSet presAssocID="{2C9D11B9-D518-40DA-8ACA-170027024A21}" presName="node" presStyleLbl="node1" presStyleIdx="7" presStyleCnt="8" custScaleX="114015" custScaleY="105382">
        <dgm:presLayoutVars>
          <dgm:bulletEnabled val="1"/>
        </dgm:presLayoutVars>
      </dgm:prSet>
      <dgm:spPr/>
    </dgm:pt>
    <dgm:pt modelId="{3D1359B3-E5CB-4DF8-8931-83C91D4A34D9}" type="pres">
      <dgm:prSet presAssocID="{E4C8E70C-FE69-480F-A6E6-E15BAE463C4C}" presName="sibTrans" presStyleLbl="sibTrans2D1" presStyleIdx="7" presStyleCnt="8"/>
      <dgm:spPr/>
    </dgm:pt>
    <dgm:pt modelId="{83EA4A9E-6683-4022-B557-3CF345B001C0}" type="pres">
      <dgm:prSet presAssocID="{E4C8E70C-FE69-480F-A6E6-E15BAE463C4C}" presName="connectorText" presStyleLbl="sibTrans2D1" presStyleIdx="7" presStyleCnt="8"/>
      <dgm:spPr/>
    </dgm:pt>
  </dgm:ptLst>
  <dgm:cxnLst>
    <dgm:cxn modelId="{BCB79519-CAE2-4CD9-A9DF-5BCE675F7FAE}" type="presOf" srcId="{D3655935-B2BB-4A19-BF5B-D232CBD349B8}" destId="{2D1B9DC6-B3AD-4BFE-A743-CE16F27C574C}" srcOrd="1" destOrd="0" presId="urn:microsoft.com/office/officeart/2005/8/layout/cycle2"/>
    <dgm:cxn modelId="{5DBD5420-72A9-47BE-9C6F-E8E157B92138}" type="presOf" srcId="{98EFAE91-19A0-4376-A4CC-DE71186940BB}" destId="{88DEA577-B911-4C36-9726-780D10684734}" srcOrd="0" destOrd="0" presId="urn:microsoft.com/office/officeart/2005/8/layout/cycle2"/>
    <dgm:cxn modelId="{1A475623-61CD-468B-A5F3-759EDB11ED8F}" srcId="{398BCE46-FD11-4D61-968F-2926F3ADD580}" destId="{7149D882-D92E-4E8B-A0EE-BBF9276A03AA}" srcOrd="1" destOrd="0" parTransId="{D0DD2C4E-8CA4-47BA-884B-33A60F50A7CF}" sibTransId="{E0AD9C40-6341-4DBA-896A-B0082C1BBE9F}"/>
    <dgm:cxn modelId="{BFAAA723-95FD-4A38-9489-3685FD9E6097}" type="presOf" srcId="{8FB10CB4-AAF3-479D-91ED-443AB8226EB7}" destId="{AE08F870-5591-4430-AA69-369DA4B18B51}" srcOrd="0" destOrd="0" presId="urn:microsoft.com/office/officeart/2005/8/layout/cycle2"/>
    <dgm:cxn modelId="{0A7DBC25-D342-487F-8A0C-111932575222}" type="presOf" srcId="{E0AD9C40-6341-4DBA-896A-B0082C1BBE9F}" destId="{626647FC-D7EB-4A32-8D7F-EE7F29509448}" srcOrd="0" destOrd="0" presId="urn:microsoft.com/office/officeart/2005/8/layout/cycle2"/>
    <dgm:cxn modelId="{72CA312B-A43A-4F0E-BA60-EEE7F1253833}" type="presOf" srcId="{48845C7E-AC02-4D03-ACDA-D591D966A666}" destId="{C1837FEF-EFDF-47D4-9496-7036257CD2DD}" srcOrd="0" destOrd="0" presId="urn:microsoft.com/office/officeart/2005/8/layout/cycle2"/>
    <dgm:cxn modelId="{6F0D4536-172A-4869-93E2-1E60372266CA}" type="presOf" srcId="{73BE16A6-9ACD-4C7B-A266-9C14CD36D432}" destId="{CF407C78-4C78-4834-8796-EB6DCA3EF278}" srcOrd="0" destOrd="0" presId="urn:microsoft.com/office/officeart/2005/8/layout/cycle2"/>
    <dgm:cxn modelId="{BC90AE3B-23C4-4463-B9D5-D8674FC06F4A}" type="presOf" srcId="{53B74630-F4F9-4708-81AB-FD9940698DD8}" destId="{78547721-B3B3-47D8-884E-518D35D47A17}" srcOrd="0" destOrd="0" presId="urn:microsoft.com/office/officeart/2005/8/layout/cycle2"/>
    <dgm:cxn modelId="{72276C40-635F-41BA-A824-9F4AF21CB8B3}" srcId="{398BCE46-FD11-4D61-968F-2926F3ADD580}" destId="{2C9D11B9-D518-40DA-8ACA-170027024A21}" srcOrd="7" destOrd="0" parTransId="{BA37848B-A2A4-45F9-B64B-F184A274825F}" sibTransId="{E4C8E70C-FE69-480F-A6E6-E15BAE463C4C}"/>
    <dgm:cxn modelId="{9C3EDC62-27FD-4E0E-8BAF-2B625719B034}" type="presOf" srcId="{3A4DBD6E-607F-4439-8BBB-435ECE5D5C84}" destId="{AE5D5815-1624-4E2D-AAD0-F767ED362AD7}" srcOrd="0" destOrd="0" presId="urn:microsoft.com/office/officeart/2005/8/layout/cycle2"/>
    <dgm:cxn modelId="{4B493C70-39EE-40C7-99A5-F3FAC2743E59}" type="presOf" srcId="{E0AD7053-7021-496F-95C5-B6F57C3C52CA}" destId="{3AB34C64-7249-415E-8075-90487C1133DC}" srcOrd="1" destOrd="0" presId="urn:microsoft.com/office/officeart/2005/8/layout/cycle2"/>
    <dgm:cxn modelId="{47B36B73-132A-4F05-AB12-E894CA315435}" type="presOf" srcId="{398BCE46-FD11-4D61-968F-2926F3ADD580}" destId="{6D6569B2-FE64-493A-9663-1612230A7874}" srcOrd="0" destOrd="0" presId="urn:microsoft.com/office/officeart/2005/8/layout/cycle2"/>
    <dgm:cxn modelId="{6C102174-13A6-4BBF-BD8C-6AA586EE9914}" type="presOf" srcId="{48845C7E-AC02-4D03-ACDA-D591D966A666}" destId="{7FD1858F-E751-41FE-9D95-A4DACFE76E84}" srcOrd="1" destOrd="0" presId="urn:microsoft.com/office/officeart/2005/8/layout/cycle2"/>
    <dgm:cxn modelId="{EA9E0E56-595C-47C2-9F6A-153DB21FAFF4}" srcId="{398BCE46-FD11-4D61-968F-2926F3ADD580}" destId="{55ADF349-A5E8-42F5-B2CB-5824E519EF57}" srcOrd="0" destOrd="0" parTransId="{6BD3AD4B-982D-41AB-ADB1-5075CE7D7068}" sibTransId="{48845C7E-AC02-4D03-ACDA-D591D966A666}"/>
    <dgm:cxn modelId="{D958D358-1814-4AB6-83CD-2E38302732DB}" type="presOf" srcId="{3A4DBD6E-607F-4439-8BBB-435ECE5D5C84}" destId="{F770EA84-2E56-4932-9BE0-E90E4042D7F3}" srcOrd="1" destOrd="0" presId="urn:microsoft.com/office/officeart/2005/8/layout/cycle2"/>
    <dgm:cxn modelId="{EF7D067E-FC1B-4D6E-BF6A-1CB33FC9C5C3}" type="presOf" srcId="{B17AEC37-867B-4C04-9461-B40FFB2D264C}" destId="{8F74E7FA-A91F-4246-B1FE-98F2CF977FF1}" srcOrd="0" destOrd="0" presId="urn:microsoft.com/office/officeart/2005/8/layout/cycle2"/>
    <dgm:cxn modelId="{06F5E284-8D56-4C36-B016-798AC8C20A03}" type="presOf" srcId="{2C9D11B9-D518-40DA-8ACA-170027024A21}" destId="{6675701E-FA04-4B8A-980C-CF70506D0CC0}" srcOrd="0" destOrd="0" presId="urn:microsoft.com/office/officeart/2005/8/layout/cycle2"/>
    <dgm:cxn modelId="{FEA3018A-C5DB-4C48-960C-83D66DD85811}" type="presOf" srcId="{E4C8E70C-FE69-480F-A6E6-E15BAE463C4C}" destId="{83EA4A9E-6683-4022-B557-3CF345B001C0}" srcOrd="1" destOrd="0" presId="urn:microsoft.com/office/officeart/2005/8/layout/cycle2"/>
    <dgm:cxn modelId="{C869DBA3-4559-43FA-9111-E5030C1ABF63}" type="presOf" srcId="{E4C8E70C-FE69-480F-A6E6-E15BAE463C4C}" destId="{3D1359B3-E5CB-4DF8-8931-83C91D4A34D9}" srcOrd="0" destOrd="0" presId="urn:microsoft.com/office/officeart/2005/8/layout/cycle2"/>
    <dgm:cxn modelId="{C1DFDCA4-2D48-443A-8C4B-B40FCEAE4F15}" srcId="{398BCE46-FD11-4D61-968F-2926F3ADD580}" destId="{C6D0B7F5-0DB3-43DD-97D8-DE733E714F04}" srcOrd="6" destOrd="0" parTransId="{FF28023B-34D0-4C5F-82EA-4F85A2B5A984}" sibTransId="{CAB3EF91-EF6B-45EF-8EA0-80E927DC0987}"/>
    <dgm:cxn modelId="{D43939AE-A40D-40F4-9123-D1897E266B7E}" type="presOf" srcId="{C6D0B7F5-0DB3-43DD-97D8-DE733E714F04}" destId="{A4160BAE-0007-477D-BE40-AA45EAD458CE}" srcOrd="0" destOrd="0" presId="urn:microsoft.com/office/officeart/2005/8/layout/cycle2"/>
    <dgm:cxn modelId="{10F5E8B1-2446-4B2F-AFCD-61D34C438FD9}" type="presOf" srcId="{55ADF349-A5E8-42F5-B2CB-5824E519EF57}" destId="{C39B5149-56E0-4146-8FD7-A927BB2D7D52}" srcOrd="0" destOrd="0" presId="urn:microsoft.com/office/officeart/2005/8/layout/cycle2"/>
    <dgm:cxn modelId="{A5D9B7BD-9C6D-4C9F-840E-201894116195}" srcId="{398BCE46-FD11-4D61-968F-2926F3ADD580}" destId="{8FB10CB4-AAF3-479D-91ED-443AB8226EB7}" srcOrd="4" destOrd="0" parTransId="{CC69FADF-B8E5-4A36-A111-AA170A48C32B}" sibTransId="{D3655935-B2BB-4A19-BF5B-D232CBD349B8}"/>
    <dgm:cxn modelId="{4B5BE1BD-6F51-43CC-8B7D-38145CCE90CB}" type="presOf" srcId="{CAB3EF91-EF6B-45EF-8EA0-80E927DC0987}" destId="{7385F5DC-1BA1-4333-B076-BD3172759CC4}" srcOrd="1" destOrd="0" presId="urn:microsoft.com/office/officeart/2005/8/layout/cycle2"/>
    <dgm:cxn modelId="{0041E3CB-1DB1-488E-AB65-B403457BDE53}" srcId="{398BCE46-FD11-4D61-968F-2926F3ADD580}" destId="{53B74630-F4F9-4708-81AB-FD9940698DD8}" srcOrd="2" destOrd="0" parTransId="{4EA0CBD1-AB8D-4447-B55C-8CE9CC1D089E}" sibTransId="{3A4DBD6E-607F-4439-8BBB-435ECE5D5C84}"/>
    <dgm:cxn modelId="{5E45D0E1-3EC6-4714-97A2-56DFF5AEAEED}" srcId="{398BCE46-FD11-4D61-968F-2926F3ADD580}" destId="{B17AEC37-867B-4C04-9461-B40FFB2D264C}" srcOrd="3" destOrd="0" parTransId="{1905F98D-50CF-48F5-BAF6-4E3BA83E6E8A}" sibTransId="{73BE16A6-9ACD-4C7B-A266-9C14CD36D432}"/>
    <dgm:cxn modelId="{F9D43DE3-DB2B-4B19-BF3D-232F63BB4E52}" type="presOf" srcId="{CAB3EF91-EF6B-45EF-8EA0-80E927DC0987}" destId="{84BF745E-199D-4DCE-B241-7686DC030B22}" srcOrd="0" destOrd="0" presId="urn:microsoft.com/office/officeart/2005/8/layout/cycle2"/>
    <dgm:cxn modelId="{486287E9-30D1-4B23-9D7C-127E38FF38E0}" type="presOf" srcId="{7149D882-D92E-4E8B-A0EE-BBF9276A03AA}" destId="{DFFABF27-0802-444C-AC8A-81CBD23DBD56}" srcOrd="0" destOrd="0" presId="urn:microsoft.com/office/officeart/2005/8/layout/cycle2"/>
    <dgm:cxn modelId="{25A306EB-16A6-455D-A0AA-83CDCD102AF6}" type="presOf" srcId="{73BE16A6-9ACD-4C7B-A266-9C14CD36D432}" destId="{AF3161CC-15A1-4E1C-BA9B-4BE926FC45AC}" srcOrd="1" destOrd="0" presId="urn:microsoft.com/office/officeart/2005/8/layout/cycle2"/>
    <dgm:cxn modelId="{7DA41DEC-3B3A-4D23-84ED-BFC7550CE67C}" type="presOf" srcId="{D3655935-B2BB-4A19-BF5B-D232CBD349B8}" destId="{F584952A-04F5-4FF8-9DA4-1F6AC2A35732}" srcOrd="0" destOrd="0" presId="urn:microsoft.com/office/officeart/2005/8/layout/cycle2"/>
    <dgm:cxn modelId="{D50F8BF0-FCA0-4A83-A73D-0754BD335B8F}" type="presOf" srcId="{E0AD9C40-6341-4DBA-896A-B0082C1BBE9F}" destId="{D2E4D209-3AEF-411C-A20D-3F8C7818DF7F}" srcOrd="1" destOrd="0" presId="urn:microsoft.com/office/officeart/2005/8/layout/cycle2"/>
    <dgm:cxn modelId="{744675F7-5A27-4CF7-9541-1743A9EE4FCA}" srcId="{398BCE46-FD11-4D61-968F-2926F3ADD580}" destId="{98EFAE91-19A0-4376-A4CC-DE71186940BB}" srcOrd="5" destOrd="0" parTransId="{45ACCF1E-3794-492A-953D-EF795E3E71EB}" sibTransId="{E0AD7053-7021-496F-95C5-B6F57C3C52CA}"/>
    <dgm:cxn modelId="{FE0B8EFA-EE48-435A-A5F4-12566B9657D5}" type="presOf" srcId="{E0AD7053-7021-496F-95C5-B6F57C3C52CA}" destId="{F00F854C-0797-4D29-9976-FC373FEDEC8E}" srcOrd="0" destOrd="0" presId="urn:microsoft.com/office/officeart/2005/8/layout/cycle2"/>
    <dgm:cxn modelId="{CC74308B-F724-4A9E-9D3E-01F7DED7BD1E}" type="presParOf" srcId="{6D6569B2-FE64-493A-9663-1612230A7874}" destId="{C39B5149-56E0-4146-8FD7-A927BB2D7D52}" srcOrd="0" destOrd="0" presId="urn:microsoft.com/office/officeart/2005/8/layout/cycle2"/>
    <dgm:cxn modelId="{B1E44A5F-6A98-426D-A9E4-D2760CACD063}" type="presParOf" srcId="{6D6569B2-FE64-493A-9663-1612230A7874}" destId="{C1837FEF-EFDF-47D4-9496-7036257CD2DD}" srcOrd="1" destOrd="0" presId="urn:microsoft.com/office/officeart/2005/8/layout/cycle2"/>
    <dgm:cxn modelId="{E539829B-A2F6-4AF0-A803-C3CF1353904C}" type="presParOf" srcId="{C1837FEF-EFDF-47D4-9496-7036257CD2DD}" destId="{7FD1858F-E751-41FE-9D95-A4DACFE76E84}" srcOrd="0" destOrd="0" presId="urn:microsoft.com/office/officeart/2005/8/layout/cycle2"/>
    <dgm:cxn modelId="{C3A476D3-854F-43C7-BA5E-66B95E67B79A}" type="presParOf" srcId="{6D6569B2-FE64-493A-9663-1612230A7874}" destId="{DFFABF27-0802-444C-AC8A-81CBD23DBD56}" srcOrd="2" destOrd="0" presId="urn:microsoft.com/office/officeart/2005/8/layout/cycle2"/>
    <dgm:cxn modelId="{74F20E9E-7C34-4B94-987A-D40CB0BA92E2}" type="presParOf" srcId="{6D6569B2-FE64-493A-9663-1612230A7874}" destId="{626647FC-D7EB-4A32-8D7F-EE7F29509448}" srcOrd="3" destOrd="0" presId="urn:microsoft.com/office/officeart/2005/8/layout/cycle2"/>
    <dgm:cxn modelId="{2182B6DC-77B0-4596-B8DF-D5249D392B6C}" type="presParOf" srcId="{626647FC-D7EB-4A32-8D7F-EE7F29509448}" destId="{D2E4D209-3AEF-411C-A20D-3F8C7818DF7F}" srcOrd="0" destOrd="0" presId="urn:microsoft.com/office/officeart/2005/8/layout/cycle2"/>
    <dgm:cxn modelId="{77987DB8-903F-43F8-B6EA-28CB881602A0}" type="presParOf" srcId="{6D6569B2-FE64-493A-9663-1612230A7874}" destId="{78547721-B3B3-47D8-884E-518D35D47A17}" srcOrd="4" destOrd="0" presId="urn:microsoft.com/office/officeart/2005/8/layout/cycle2"/>
    <dgm:cxn modelId="{19B2CD54-528E-4436-B8C3-7FA12BF05A9E}" type="presParOf" srcId="{6D6569B2-FE64-493A-9663-1612230A7874}" destId="{AE5D5815-1624-4E2D-AAD0-F767ED362AD7}" srcOrd="5" destOrd="0" presId="urn:microsoft.com/office/officeart/2005/8/layout/cycle2"/>
    <dgm:cxn modelId="{DD6F9311-87E1-421C-A68F-867AFBEC66F5}" type="presParOf" srcId="{AE5D5815-1624-4E2D-AAD0-F767ED362AD7}" destId="{F770EA84-2E56-4932-9BE0-E90E4042D7F3}" srcOrd="0" destOrd="0" presId="urn:microsoft.com/office/officeart/2005/8/layout/cycle2"/>
    <dgm:cxn modelId="{25B065E5-9650-450C-9861-DA21A64396C5}" type="presParOf" srcId="{6D6569B2-FE64-493A-9663-1612230A7874}" destId="{8F74E7FA-A91F-4246-B1FE-98F2CF977FF1}" srcOrd="6" destOrd="0" presId="urn:microsoft.com/office/officeart/2005/8/layout/cycle2"/>
    <dgm:cxn modelId="{B7C2ADB3-1AD7-450B-A516-B3F49BCBA174}" type="presParOf" srcId="{6D6569B2-FE64-493A-9663-1612230A7874}" destId="{CF407C78-4C78-4834-8796-EB6DCA3EF278}" srcOrd="7" destOrd="0" presId="urn:microsoft.com/office/officeart/2005/8/layout/cycle2"/>
    <dgm:cxn modelId="{838D88C2-A77D-4356-BB72-82382363B951}" type="presParOf" srcId="{CF407C78-4C78-4834-8796-EB6DCA3EF278}" destId="{AF3161CC-15A1-4E1C-BA9B-4BE926FC45AC}" srcOrd="0" destOrd="0" presId="urn:microsoft.com/office/officeart/2005/8/layout/cycle2"/>
    <dgm:cxn modelId="{B74FB9FD-1D2B-457D-9435-0A224167199D}" type="presParOf" srcId="{6D6569B2-FE64-493A-9663-1612230A7874}" destId="{AE08F870-5591-4430-AA69-369DA4B18B51}" srcOrd="8" destOrd="0" presId="urn:microsoft.com/office/officeart/2005/8/layout/cycle2"/>
    <dgm:cxn modelId="{D412DB4A-CB82-4DFA-8F9A-1F46315E6106}" type="presParOf" srcId="{6D6569B2-FE64-493A-9663-1612230A7874}" destId="{F584952A-04F5-4FF8-9DA4-1F6AC2A35732}" srcOrd="9" destOrd="0" presId="urn:microsoft.com/office/officeart/2005/8/layout/cycle2"/>
    <dgm:cxn modelId="{6FA609E7-CBAE-4D4C-88FE-33B366D27AFE}" type="presParOf" srcId="{F584952A-04F5-4FF8-9DA4-1F6AC2A35732}" destId="{2D1B9DC6-B3AD-4BFE-A743-CE16F27C574C}" srcOrd="0" destOrd="0" presId="urn:microsoft.com/office/officeart/2005/8/layout/cycle2"/>
    <dgm:cxn modelId="{0A11EA51-6CDF-475B-AECF-564350EB5337}" type="presParOf" srcId="{6D6569B2-FE64-493A-9663-1612230A7874}" destId="{88DEA577-B911-4C36-9726-780D10684734}" srcOrd="10" destOrd="0" presId="urn:microsoft.com/office/officeart/2005/8/layout/cycle2"/>
    <dgm:cxn modelId="{1868968E-6302-4EAD-95A2-E1F12166446D}" type="presParOf" srcId="{6D6569B2-FE64-493A-9663-1612230A7874}" destId="{F00F854C-0797-4D29-9976-FC373FEDEC8E}" srcOrd="11" destOrd="0" presId="urn:microsoft.com/office/officeart/2005/8/layout/cycle2"/>
    <dgm:cxn modelId="{37115FA7-FC37-4096-B6A2-6CE6A032B5B1}" type="presParOf" srcId="{F00F854C-0797-4D29-9976-FC373FEDEC8E}" destId="{3AB34C64-7249-415E-8075-90487C1133DC}" srcOrd="0" destOrd="0" presId="urn:microsoft.com/office/officeart/2005/8/layout/cycle2"/>
    <dgm:cxn modelId="{1626C95B-F4CA-4F3B-9E9C-8EEBD2E14130}" type="presParOf" srcId="{6D6569B2-FE64-493A-9663-1612230A7874}" destId="{A4160BAE-0007-477D-BE40-AA45EAD458CE}" srcOrd="12" destOrd="0" presId="urn:microsoft.com/office/officeart/2005/8/layout/cycle2"/>
    <dgm:cxn modelId="{2863BB1B-33DD-46E2-ACA9-EA9B6695D9B0}" type="presParOf" srcId="{6D6569B2-FE64-493A-9663-1612230A7874}" destId="{84BF745E-199D-4DCE-B241-7686DC030B22}" srcOrd="13" destOrd="0" presId="urn:microsoft.com/office/officeart/2005/8/layout/cycle2"/>
    <dgm:cxn modelId="{B606237F-6C5C-4FD0-8A03-383B5707D156}" type="presParOf" srcId="{84BF745E-199D-4DCE-B241-7686DC030B22}" destId="{7385F5DC-1BA1-4333-B076-BD3172759CC4}" srcOrd="0" destOrd="0" presId="urn:microsoft.com/office/officeart/2005/8/layout/cycle2"/>
    <dgm:cxn modelId="{98F3EF13-78CD-4DBC-AC26-4AEBEBCA03BA}" type="presParOf" srcId="{6D6569B2-FE64-493A-9663-1612230A7874}" destId="{6675701E-FA04-4B8A-980C-CF70506D0CC0}" srcOrd="14" destOrd="0" presId="urn:microsoft.com/office/officeart/2005/8/layout/cycle2"/>
    <dgm:cxn modelId="{724EFB63-C4CD-491D-8175-72E588CD59AA}" type="presParOf" srcId="{6D6569B2-FE64-493A-9663-1612230A7874}" destId="{3D1359B3-E5CB-4DF8-8931-83C91D4A34D9}" srcOrd="15" destOrd="0" presId="urn:microsoft.com/office/officeart/2005/8/layout/cycle2"/>
    <dgm:cxn modelId="{D3955305-1EAF-49F4-8683-84F0AE11B742}" type="presParOf" srcId="{3D1359B3-E5CB-4DF8-8931-83C91D4A34D9}" destId="{83EA4A9E-6683-4022-B557-3CF345B001C0}" srcOrd="0" destOrd="0" presId="urn:microsoft.com/office/officeart/2005/8/layout/cycle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4C0D26D-025B-4E5E-8FA9-CF872B08D975}" type="doc">
      <dgm:prSet loTypeId="urn:microsoft.com/office/officeart/2005/8/layout/cycle2" loCatId="cycle" qsTypeId="urn:microsoft.com/office/officeart/2005/8/quickstyle/simple1" qsCatId="simple" csTypeId="urn:microsoft.com/office/officeart/2005/8/colors/accent4_2" csCatId="accent4" phldr="1"/>
      <dgm:spPr/>
      <dgm:t>
        <a:bodyPr/>
        <a:lstStyle/>
        <a:p>
          <a:endParaRPr lang="en-GB"/>
        </a:p>
      </dgm:t>
    </dgm:pt>
    <dgm:pt modelId="{1FF40390-A924-4973-9D48-CCC295B4F7D2}">
      <dgm:prSet/>
      <dgm:spPr/>
      <dgm:t>
        <a:bodyPr/>
        <a:lstStyle/>
        <a:p>
          <a:r>
            <a:rPr lang="en-GB" b="1" dirty="0"/>
            <a:t>Respectful relationships </a:t>
          </a:r>
          <a:endParaRPr lang="en-GB" dirty="0"/>
        </a:p>
      </dgm:t>
      <dgm:extLst>
        <a:ext uri="{E40237B7-FDA0-4F09-8148-C483321AD2D9}">
          <dgm14:cNvPr xmlns:dgm14="http://schemas.microsoft.com/office/drawing/2010/diagram" id="0" name="">
            <a:hlinkClick xmlns:r="http://schemas.openxmlformats.org/officeDocument/2006/relationships" r:id="rId1" action="ppaction://hlinksldjump" tooltip="The importance of respecting others, even when they are very different from them (for example, physically, in character, personality or backgrounds), or make different choices or have different preferences or beliefs."/>
          </dgm14:cNvPr>
        </a:ext>
      </dgm:extLst>
    </dgm:pt>
    <dgm:pt modelId="{791292F3-C7D2-4539-B68B-8540B28F27F2}" type="parTrans" cxnId="{AA4B8EA5-2A32-4213-B782-5A368D5D75CA}">
      <dgm:prSet/>
      <dgm:spPr/>
      <dgm:t>
        <a:bodyPr/>
        <a:lstStyle/>
        <a:p>
          <a:endParaRPr lang="en-US"/>
        </a:p>
      </dgm:t>
    </dgm:pt>
    <dgm:pt modelId="{A07E49D9-9EED-4305-9E84-89D388A5C421}" type="sibTrans" cxnId="{AA4B8EA5-2A32-4213-B782-5A368D5D75CA}">
      <dgm:prSet/>
      <dgm:spPr/>
      <dgm:t>
        <a:bodyPr/>
        <a:lstStyle/>
        <a:p>
          <a:endParaRPr lang="en-US"/>
        </a:p>
      </dgm:t>
    </dgm:pt>
    <dgm:pt modelId="{9162BC55-582E-481B-A59C-337C7D5B2C52}">
      <dgm:prSet/>
      <dgm:spPr/>
      <dgm:t>
        <a:bodyPr/>
        <a:lstStyle/>
        <a:p>
          <a:r>
            <a:rPr lang="en-GB" b="1" dirty="0"/>
            <a:t>Online relationships</a:t>
          </a:r>
          <a:r>
            <a:rPr lang="en-GB" dirty="0"/>
            <a:t> </a:t>
          </a:r>
        </a:p>
      </dgm:t>
      <dgm:extLst>
        <a:ext uri="{E40237B7-FDA0-4F09-8148-C483321AD2D9}">
          <dgm14:cNvPr xmlns:dgm14="http://schemas.microsoft.com/office/drawing/2010/diagram" id="0" name="">
            <a:hlinkClick xmlns:r="http://schemas.openxmlformats.org/officeDocument/2006/relationships" r:id="rId1" action="ppaction://hlinksldjump" tooltip="The rules and principles for keeping safe online, how to recognise risks, harmful content and contact, and how to report them."/>
          </dgm14:cNvPr>
        </a:ext>
      </dgm:extLst>
    </dgm:pt>
    <dgm:pt modelId="{24E3DA42-5E37-44A0-8C8A-A4F7311B2CF0}" type="parTrans" cxnId="{2DB67C7A-AA52-4394-9D69-FD5AB220BB04}">
      <dgm:prSet/>
      <dgm:spPr/>
      <dgm:t>
        <a:bodyPr/>
        <a:lstStyle/>
        <a:p>
          <a:endParaRPr lang="en-US"/>
        </a:p>
      </dgm:t>
    </dgm:pt>
    <dgm:pt modelId="{27A82566-89AA-42C9-93E4-1727933C9371}" type="sibTrans" cxnId="{2DB67C7A-AA52-4394-9D69-FD5AB220BB04}">
      <dgm:prSet/>
      <dgm:spPr/>
      <dgm:t>
        <a:bodyPr/>
        <a:lstStyle/>
        <a:p>
          <a:endParaRPr lang="en-US"/>
        </a:p>
      </dgm:t>
    </dgm:pt>
    <dgm:pt modelId="{80DCCA7F-19A9-4AD6-8E4C-0FB536098B09}">
      <dgm:prSet/>
      <dgm:spPr/>
      <dgm:t>
        <a:bodyPr/>
        <a:lstStyle/>
        <a:p>
          <a:r>
            <a:rPr lang="en-GB" b="1"/>
            <a:t>Caring friendships </a:t>
          </a:r>
          <a:endParaRPr lang="en-GB"/>
        </a:p>
      </dgm:t>
      <dgm:extLst>
        <a:ext uri="{E40237B7-FDA0-4F09-8148-C483321AD2D9}">
          <dgm14:cNvPr xmlns:dgm14="http://schemas.microsoft.com/office/drawing/2010/diagram" id="0" name="">
            <a:hlinkClick xmlns:r="http://schemas.openxmlformats.org/officeDocument/2006/relationships" r:id="rId1" action="ppaction://hlinksldjump" tooltip="That healthy friendships are positive and welcoming towards others, and do not make others feel lonely or excluded."/>
          </dgm14:cNvPr>
        </a:ext>
      </dgm:extLst>
    </dgm:pt>
    <dgm:pt modelId="{8FE22319-ED1A-4DB6-A8E3-6D1E6F205DB3}" type="parTrans" cxnId="{5C4AA97A-00AE-41B4-A40C-1E2B73CCA34F}">
      <dgm:prSet/>
      <dgm:spPr/>
      <dgm:t>
        <a:bodyPr/>
        <a:lstStyle/>
        <a:p>
          <a:endParaRPr lang="en-US"/>
        </a:p>
      </dgm:t>
    </dgm:pt>
    <dgm:pt modelId="{42C51911-6364-415D-8391-2E02FD53CBD7}" type="sibTrans" cxnId="{5C4AA97A-00AE-41B4-A40C-1E2B73CCA34F}">
      <dgm:prSet/>
      <dgm:spPr/>
      <dgm:t>
        <a:bodyPr/>
        <a:lstStyle/>
        <a:p>
          <a:endParaRPr lang="en-US"/>
        </a:p>
      </dgm:t>
    </dgm:pt>
    <dgm:pt modelId="{5EE04C5E-85FB-4F55-BEAF-97DE4960D8BC}">
      <dgm:prSet/>
      <dgm:spPr/>
      <dgm:t>
        <a:bodyPr/>
        <a:lstStyle/>
        <a:p>
          <a:r>
            <a:rPr lang="en-GB" b="1" dirty="0"/>
            <a:t>Families and people who care for me </a:t>
          </a:r>
          <a:endParaRPr lang="en-GB" dirty="0"/>
        </a:p>
      </dgm:t>
      <dgm:extLst>
        <a:ext uri="{E40237B7-FDA0-4F09-8148-C483321AD2D9}">
          <dgm14:cNvPr xmlns:dgm14="http://schemas.microsoft.com/office/drawing/2010/diagram" id="0" name="">
            <a:hlinkClick xmlns:r="http://schemas.openxmlformats.org/officeDocument/2006/relationships" r:id="rId1" action="ppaction://hlinksldjump" tooltip="Families, both in school or in the wider world, sometimes look different from their family, but that they should respect those differences and know that other children’s families are also characterised by love and care."/>
          </dgm14:cNvPr>
        </a:ext>
      </dgm:extLst>
    </dgm:pt>
    <dgm:pt modelId="{E47D9419-6058-4A6F-A107-AC575C852311}" type="parTrans" cxnId="{F6145A8F-36CE-4AE9-AA04-566F26DF2D3D}">
      <dgm:prSet/>
      <dgm:spPr/>
      <dgm:t>
        <a:bodyPr/>
        <a:lstStyle/>
        <a:p>
          <a:endParaRPr lang="en-US"/>
        </a:p>
      </dgm:t>
    </dgm:pt>
    <dgm:pt modelId="{D667DD47-350A-45B2-9F58-788CA945493D}" type="sibTrans" cxnId="{F6145A8F-36CE-4AE9-AA04-566F26DF2D3D}">
      <dgm:prSet/>
      <dgm:spPr/>
      <dgm:t>
        <a:bodyPr/>
        <a:lstStyle/>
        <a:p>
          <a:endParaRPr lang="en-US"/>
        </a:p>
      </dgm:t>
    </dgm:pt>
    <dgm:pt modelId="{A6A783D9-2D36-4320-8310-75B49286EDD4}">
      <dgm:prSet/>
      <dgm:spPr/>
      <dgm:t>
        <a:bodyPr/>
        <a:lstStyle/>
        <a:p>
          <a:r>
            <a:rPr lang="en-GB" b="1"/>
            <a:t>Being safe </a:t>
          </a:r>
          <a:endParaRPr lang="en-GB"/>
        </a:p>
      </dgm:t>
      <dgm:extLst>
        <a:ext uri="{E40237B7-FDA0-4F09-8148-C483321AD2D9}">
          <dgm14:cNvPr xmlns:dgm14="http://schemas.microsoft.com/office/drawing/2010/diagram" id="0" name="">
            <a:hlinkClick xmlns:r="http://schemas.openxmlformats.org/officeDocument/2006/relationships" r:id="rId1" action="ppaction://hlinksldjump" tooltip="What sorts of boundaries are appropriate in friendships with peers and others (including in a digital context)."/>
          </dgm14:cNvPr>
        </a:ext>
      </dgm:extLst>
    </dgm:pt>
    <dgm:pt modelId="{F017B0FC-B040-476E-B8EA-40933D2327EC}" type="parTrans" cxnId="{5968CAA4-3B98-450C-B646-6D3DFCDA2ACA}">
      <dgm:prSet/>
      <dgm:spPr/>
      <dgm:t>
        <a:bodyPr/>
        <a:lstStyle/>
        <a:p>
          <a:endParaRPr lang="en-US"/>
        </a:p>
      </dgm:t>
    </dgm:pt>
    <dgm:pt modelId="{39E21923-7057-4A9C-9D79-7F0D40948EE7}" type="sibTrans" cxnId="{5968CAA4-3B98-450C-B646-6D3DFCDA2ACA}">
      <dgm:prSet/>
      <dgm:spPr/>
      <dgm:t>
        <a:bodyPr/>
        <a:lstStyle/>
        <a:p>
          <a:endParaRPr lang="en-US"/>
        </a:p>
      </dgm:t>
    </dgm:pt>
    <dgm:pt modelId="{A6113622-2C3B-468E-94C7-B87FC3CE8EC8}" type="pres">
      <dgm:prSet presAssocID="{14C0D26D-025B-4E5E-8FA9-CF872B08D975}" presName="cycle" presStyleCnt="0">
        <dgm:presLayoutVars>
          <dgm:dir/>
          <dgm:resizeHandles val="exact"/>
        </dgm:presLayoutVars>
      </dgm:prSet>
      <dgm:spPr/>
    </dgm:pt>
    <dgm:pt modelId="{342BC6B2-CD47-41CF-A631-BEBACE955735}" type="pres">
      <dgm:prSet presAssocID="{1FF40390-A924-4973-9D48-CCC295B4F7D2}" presName="node" presStyleLbl="node1" presStyleIdx="0" presStyleCnt="5">
        <dgm:presLayoutVars>
          <dgm:bulletEnabled val="1"/>
        </dgm:presLayoutVars>
      </dgm:prSet>
      <dgm:spPr/>
    </dgm:pt>
    <dgm:pt modelId="{8E8E1902-1A7F-4E72-9E57-4FC9AFBA8BCD}" type="pres">
      <dgm:prSet presAssocID="{A07E49D9-9EED-4305-9E84-89D388A5C421}" presName="sibTrans" presStyleLbl="sibTrans2D1" presStyleIdx="0" presStyleCnt="5"/>
      <dgm:spPr/>
    </dgm:pt>
    <dgm:pt modelId="{DB3841BB-CF76-4351-9F02-1E736D14D66D}" type="pres">
      <dgm:prSet presAssocID="{A07E49D9-9EED-4305-9E84-89D388A5C421}" presName="connectorText" presStyleLbl="sibTrans2D1" presStyleIdx="0" presStyleCnt="5"/>
      <dgm:spPr/>
    </dgm:pt>
    <dgm:pt modelId="{4185EFE2-DAAA-4EB2-B5DE-059EE7FF08A8}" type="pres">
      <dgm:prSet presAssocID="{A6A783D9-2D36-4320-8310-75B49286EDD4}" presName="node" presStyleLbl="node1" presStyleIdx="1" presStyleCnt="5">
        <dgm:presLayoutVars>
          <dgm:bulletEnabled val="1"/>
        </dgm:presLayoutVars>
      </dgm:prSet>
      <dgm:spPr/>
    </dgm:pt>
    <dgm:pt modelId="{41868EE6-A426-47C9-88EC-0CEFEE193DEE}" type="pres">
      <dgm:prSet presAssocID="{39E21923-7057-4A9C-9D79-7F0D40948EE7}" presName="sibTrans" presStyleLbl="sibTrans2D1" presStyleIdx="1" presStyleCnt="5"/>
      <dgm:spPr/>
    </dgm:pt>
    <dgm:pt modelId="{04DDFEDC-20D1-4691-B458-515693C20A2F}" type="pres">
      <dgm:prSet presAssocID="{39E21923-7057-4A9C-9D79-7F0D40948EE7}" presName="connectorText" presStyleLbl="sibTrans2D1" presStyleIdx="1" presStyleCnt="5"/>
      <dgm:spPr/>
    </dgm:pt>
    <dgm:pt modelId="{7A312BFF-E10E-4536-A160-D4A8708CF91B}" type="pres">
      <dgm:prSet presAssocID="{9162BC55-582E-481B-A59C-337C7D5B2C52}" presName="node" presStyleLbl="node1" presStyleIdx="2" presStyleCnt="5" custRadScaleRad="143638" custRadScaleInc="-1591">
        <dgm:presLayoutVars>
          <dgm:bulletEnabled val="1"/>
        </dgm:presLayoutVars>
      </dgm:prSet>
      <dgm:spPr/>
    </dgm:pt>
    <dgm:pt modelId="{AC19A4FF-0FAF-4886-B296-A18FA58CC23D}" type="pres">
      <dgm:prSet presAssocID="{27A82566-89AA-42C9-93E4-1727933C9371}" presName="sibTrans" presStyleLbl="sibTrans2D1" presStyleIdx="2" presStyleCnt="5"/>
      <dgm:spPr/>
    </dgm:pt>
    <dgm:pt modelId="{CE6AE39B-BD1F-43F6-BF00-BB5C2B7DD22F}" type="pres">
      <dgm:prSet presAssocID="{27A82566-89AA-42C9-93E4-1727933C9371}" presName="connectorText" presStyleLbl="sibTrans2D1" presStyleIdx="2" presStyleCnt="5"/>
      <dgm:spPr/>
    </dgm:pt>
    <dgm:pt modelId="{85DC2E9F-2173-48C2-83D5-0F9A5FF55FD1}" type="pres">
      <dgm:prSet presAssocID="{80DCCA7F-19A9-4AD6-8E4C-0FB536098B09}" presName="node" presStyleLbl="node1" presStyleIdx="3" presStyleCnt="5">
        <dgm:presLayoutVars>
          <dgm:bulletEnabled val="1"/>
        </dgm:presLayoutVars>
      </dgm:prSet>
      <dgm:spPr/>
    </dgm:pt>
    <dgm:pt modelId="{E097614A-4BAB-45F6-8952-9FD64A3C7C22}" type="pres">
      <dgm:prSet presAssocID="{42C51911-6364-415D-8391-2E02FD53CBD7}" presName="sibTrans" presStyleLbl="sibTrans2D1" presStyleIdx="3" presStyleCnt="5"/>
      <dgm:spPr/>
    </dgm:pt>
    <dgm:pt modelId="{DD3E2174-25A6-438A-8C7C-EEA9D0E2C5E7}" type="pres">
      <dgm:prSet presAssocID="{42C51911-6364-415D-8391-2E02FD53CBD7}" presName="connectorText" presStyleLbl="sibTrans2D1" presStyleIdx="3" presStyleCnt="5"/>
      <dgm:spPr/>
    </dgm:pt>
    <dgm:pt modelId="{03F9619C-0C03-4612-936E-DEE6838B862B}" type="pres">
      <dgm:prSet presAssocID="{5EE04C5E-85FB-4F55-BEAF-97DE4960D8BC}" presName="node" presStyleLbl="node1" presStyleIdx="4" presStyleCnt="5" custRadScaleRad="104449" custRadScaleInc="-8228">
        <dgm:presLayoutVars>
          <dgm:bulletEnabled val="1"/>
        </dgm:presLayoutVars>
      </dgm:prSet>
      <dgm:spPr/>
    </dgm:pt>
    <dgm:pt modelId="{19394DCE-EDC8-4D11-A6E3-69A4BF084908}" type="pres">
      <dgm:prSet presAssocID="{D667DD47-350A-45B2-9F58-788CA945493D}" presName="sibTrans" presStyleLbl="sibTrans2D1" presStyleIdx="4" presStyleCnt="5"/>
      <dgm:spPr/>
    </dgm:pt>
    <dgm:pt modelId="{7674F298-1927-41BC-8AE7-EBF075D76099}" type="pres">
      <dgm:prSet presAssocID="{D667DD47-350A-45B2-9F58-788CA945493D}" presName="connectorText" presStyleLbl="sibTrans2D1" presStyleIdx="4" presStyleCnt="5"/>
      <dgm:spPr/>
    </dgm:pt>
  </dgm:ptLst>
  <dgm:cxnLst>
    <dgm:cxn modelId="{32985D01-D412-4D8E-BE2A-BC38CE240407}" type="presOf" srcId="{27A82566-89AA-42C9-93E4-1727933C9371}" destId="{AC19A4FF-0FAF-4886-B296-A18FA58CC23D}" srcOrd="0" destOrd="0" presId="urn:microsoft.com/office/officeart/2005/8/layout/cycle2"/>
    <dgm:cxn modelId="{3C852C0F-410B-4BF1-972D-21B3F8BCBB56}" type="presOf" srcId="{D667DD47-350A-45B2-9F58-788CA945493D}" destId="{7674F298-1927-41BC-8AE7-EBF075D76099}" srcOrd="1" destOrd="0" presId="urn:microsoft.com/office/officeart/2005/8/layout/cycle2"/>
    <dgm:cxn modelId="{19AEF33C-F1D4-4A7B-B761-EC0E62652B0B}" type="presOf" srcId="{27A82566-89AA-42C9-93E4-1727933C9371}" destId="{CE6AE39B-BD1F-43F6-BF00-BB5C2B7DD22F}" srcOrd="1" destOrd="0" presId="urn:microsoft.com/office/officeart/2005/8/layout/cycle2"/>
    <dgm:cxn modelId="{55BD756A-D3EA-46CB-AF7B-8BB9236776EE}" type="presOf" srcId="{80DCCA7F-19A9-4AD6-8E4C-0FB536098B09}" destId="{85DC2E9F-2173-48C2-83D5-0F9A5FF55FD1}" srcOrd="0" destOrd="0" presId="urn:microsoft.com/office/officeart/2005/8/layout/cycle2"/>
    <dgm:cxn modelId="{764AF44C-AD5C-4EF6-A105-AB1026D7744C}" type="presOf" srcId="{42C51911-6364-415D-8391-2E02FD53CBD7}" destId="{DD3E2174-25A6-438A-8C7C-EEA9D0E2C5E7}" srcOrd="1" destOrd="0" presId="urn:microsoft.com/office/officeart/2005/8/layout/cycle2"/>
    <dgm:cxn modelId="{D22B8A55-B90B-4DBA-B5E1-D981ABC43309}" type="presOf" srcId="{D667DD47-350A-45B2-9F58-788CA945493D}" destId="{19394DCE-EDC8-4D11-A6E3-69A4BF084908}" srcOrd="0" destOrd="0" presId="urn:microsoft.com/office/officeart/2005/8/layout/cycle2"/>
    <dgm:cxn modelId="{2DB67C7A-AA52-4394-9D69-FD5AB220BB04}" srcId="{14C0D26D-025B-4E5E-8FA9-CF872B08D975}" destId="{9162BC55-582E-481B-A59C-337C7D5B2C52}" srcOrd="2" destOrd="0" parTransId="{24E3DA42-5E37-44A0-8C8A-A4F7311B2CF0}" sibTransId="{27A82566-89AA-42C9-93E4-1727933C9371}"/>
    <dgm:cxn modelId="{5C4AA97A-00AE-41B4-A40C-1E2B73CCA34F}" srcId="{14C0D26D-025B-4E5E-8FA9-CF872B08D975}" destId="{80DCCA7F-19A9-4AD6-8E4C-0FB536098B09}" srcOrd="3" destOrd="0" parTransId="{8FE22319-ED1A-4DB6-A8E3-6D1E6F205DB3}" sibTransId="{42C51911-6364-415D-8391-2E02FD53CBD7}"/>
    <dgm:cxn modelId="{F6145A8F-36CE-4AE9-AA04-566F26DF2D3D}" srcId="{14C0D26D-025B-4E5E-8FA9-CF872B08D975}" destId="{5EE04C5E-85FB-4F55-BEAF-97DE4960D8BC}" srcOrd="4" destOrd="0" parTransId="{E47D9419-6058-4A6F-A107-AC575C852311}" sibTransId="{D667DD47-350A-45B2-9F58-788CA945493D}"/>
    <dgm:cxn modelId="{DBFC4497-0AE0-44CB-AFD2-A506655B456A}" type="presOf" srcId="{5EE04C5E-85FB-4F55-BEAF-97DE4960D8BC}" destId="{03F9619C-0C03-4612-936E-DEE6838B862B}" srcOrd="0" destOrd="0" presId="urn:microsoft.com/office/officeart/2005/8/layout/cycle2"/>
    <dgm:cxn modelId="{85C8BC9B-3334-4901-B91C-28B0EC31B47B}" type="presOf" srcId="{1FF40390-A924-4973-9D48-CCC295B4F7D2}" destId="{342BC6B2-CD47-41CF-A631-BEBACE955735}" srcOrd="0" destOrd="0" presId="urn:microsoft.com/office/officeart/2005/8/layout/cycle2"/>
    <dgm:cxn modelId="{6C37AFA4-A312-4DA3-A5C8-7B8960E5DD92}" type="presOf" srcId="{39E21923-7057-4A9C-9D79-7F0D40948EE7}" destId="{41868EE6-A426-47C9-88EC-0CEFEE193DEE}" srcOrd="0" destOrd="0" presId="urn:microsoft.com/office/officeart/2005/8/layout/cycle2"/>
    <dgm:cxn modelId="{5968CAA4-3B98-450C-B646-6D3DFCDA2ACA}" srcId="{14C0D26D-025B-4E5E-8FA9-CF872B08D975}" destId="{A6A783D9-2D36-4320-8310-75B49286EDD4}" srcOrd="1" destOrd="0" parTransId="{F017B0FC-B040-476E-B8EA-40933D2327EC}" sibTransId="{39E21923-7057-4A9C-9D79-7F0D40948EE7}"/>
    <dgm:cxn modelId="{AA4B8EA5-2A32-4213-B782-5A368D5D75CA}" srcId="{14C0D26D-025B-4E5E-8FA9-CF872B08D975}" destId="{1FF40390-A924-4973-9D48-CCC295B4F7D2}" srcOrd="0" destOrd="0" parTransId="{791292F3-C7D2-4539-B68B-8540B28F27F2}" sibTransId="{A07E49D9-9EED-4305-9E84-89D388A5C421}"/>
    <dgm:cxn modelId="{802C4BAC-D367-4A10-AD6E-67A89F43FED1}" type="presOf" srcId="{A6A783D9-2D36-4320-8310-75B49286EDD4}" destId="{4185EFE2-DAAA-4EB2-B5DE-059EE7FF08A8}" srcOrd="0" destOrd="0" presId="urn:microsoft.com/office/officeart/2005/8/layout/cycle2"/>
    <dgm:cxn modelId="{FFE85BBA-DFE2-4559-9232-C8D1A7527440}" type="presOf" srcId="{39E21923-7057-4A9C-9D79-7F0D40948EE7}" destId="{04DDFEDC-20D1-4691-B458-515693C20A2F}" srcOrd="1" destOrd="0" presId="urn:microsoft.com/office/officeart/2005/8/layout/cycle2"/>
    <dgm:cxn modelId="{7009D1D5-0156-4F95-9F83-C30F14A4AA31}" type="presOf" srcId="{A07E49D9-9EED-4305-9E84-89D388A5C421}" destId="{8E8E1902-1A7F-4E72-9E57-4FC9AFBA8BCD}" srcOrd="0" destOrd="0" presId="urn:microsoft.com/office/officeart/2005/8/layout/cycle2"/>
    <dgm:cxn modelId="{D9BE53E0-9A5D-40CE-8DAB-9FE2E51EA7B1}" type="presOf" srcId="{A07E49D9-9EED-4305-9E84-89D388A5C421}" destId="{DB3841BB-CF76-4351-9F02-1E736D14D66D}" srcOrd="1" destOrd="0" presId="urn:microsoft.com/office/officeart/2005/8/layout/cycle2"/>
    <dgm:cxn modelId="{5880FDE2-FFE2-408F-A04D-8E6CD12D4104}" type="presOf" srcId="{42C51911-6364-415D-8391-2E02FD53CBD7}" destId="{E097614A-4BAB-45F6-8952-9FD64A3C7C22}" srcOrd="0" destOrd="0" presId="urn:microsoft.com/office/officeart/2005/8/layout/cycle2"/>
    <dgm:cxn modelId="{9A8DC2F1-C900-439F-A861-BC4BCE816293}" type="presOf" srcId="{9162BC55-582E-481B-A59C-337C7D5B2C52}" destId="{7A312BFF-E10E-4536-A160-D4A8708CF91B}" srcOrd="0" destOrd="0" presId="urn:microsoft.com/office/officeart/2005/8/layout/cycle2"/>
    <dgm:cxn modelId="{06E800FF-F05A-41DB-9A90-B1C2BD3AA42E}" type="presOf" srcId="{14C0D26D-025B-4E5E-8FA9-CF872B08D975}" destId="{A6113622-2C3B-468E-94C7-B87FC3CE8EC8}" srcOrd="0" destOrd="0" presId="urn:microsoft.com/office/officeart/2005/8/layout/cycle2"/>
    <dgm:cxn modelId="{27B6EFE4-8D08-4C2D-993D-448D89C2F45D}" type="presParOf" srcId="{A6113622-2C3B-468E-94C7-B87FC3CE8EC8}" destId="{342BC6B2-CD47-41CF-A631-BEBACE955735}" srcOrd="0" destOrd="0" presId="urn:microsoft.com/office/officeart/2005/8/layout/cycle2"/>
    <dgm:cxn modelId="{1F0F7C7B-25E7-49DD-8930-8D30FDF0536F}" type="presParOf" srcId="{A6113622-2C3B-468E-94C7-B87FC3CE8EC8}" destId="{8E8E1902-1A7F-4E72-9E57-4FC9AFBA8BCD}" srcOrd="1" destOrd="0" presId="urn:microsoft.com/office/officeart/2005/8/layout/cycle2"/>
    <dgm:cxn modelId="{DC8FEAD2-38EF-40CD-9B03-593817A47398}" type="presParOf" srcId="{8E8E1902-1A7F-4E72-9E57-4FC9AFBA8BCD}" destId="{DB3841BB-CF76-4351-9F02-1E736D14D66D}" srcOrd="0" destOrd="0" presId="urn:microsoft.com/office/officeart/2005/8/layout/cycle2"/>
    <dgm:cxn modelId="{43FC7B41-F0F6-4F0B-BBDE-01BDD771EC0D}" type="presParOf" srcId="{A6113622-2C3B-468E-94C7-B87FC3CE8EC8}" destId="{4185EFE2-DAAA-4EB2-B5DE-059EE7FF08A8}" srcOrd="2" destOrd="0" presId="urn:microsoft.com/office/officeart/2005/8/layout/cycle2"/>
    <dgm:cxn modelId="{B32E1D53-0D7C-454D-85CE-B1700A01E9B0}" type="presParOf" srcId="{A6113622-2C3B-468E-94C7-B87FC3CE8EC8}" destId="{41868EE6-A426-47C9-88EC-0CEFEE193DEE}" srcOrd="3" destOrd="0" presId="urn:microsoft.com/office/officeart/2005/8/layout/cycle2"/>
    <dgm:cxn modelId="{003EF666-E14C-4EBE-ADFF-A12FFC5BB637}" type="presParOf" srcId="{41868EE6-A426-47C9-88EC-0CEFEE193DEE}" destId="{04DDFEDC-20D1-4691-B458-515693C20A2F}" srcOrd="0" destOrd="0" presId="urn:microsoft.com/office/officeart/2005/8/layout/cycle2"/>
    <dgm:cxn modelId="{16CF4ED1-341B-42A1-A085-8E9D7989CB2F}" type="presParOf" srcId="{A6113622-2C3B-468E-94C7-B87FC3CE8EC8}" destId="{7A312BFF-E10E-4536-A160-D4A8708CF91B}" srcOrd="4" destOrd="0" presId="urn:microsoft.com/office/officeart/2005/8/layout/cycle2"/>
    <dgm:cxn modelId="{1E7D95ED-30DC-423D-9E0B-C662C618A71C}" type="presParOf" srcId="{A6113622-2C3B-468E-94C7-B87FC3CE8EC8}" destId="{AC19A4FF-0FAF-4886-B296-A18FA58CC23D}" srcOrd="5" destOrd="0" presId="urn:microsoft.com/office/officeart/2005/8/layout/cycle2"/>
    <dgm:cxn modelId="{3D64617F-8365-470C-A941-3ED59CF2EE71}" type="presParOf" srcId="{AC19A4FF-0FAF-4886-B296-A18FA58CC23D}" destId="{CE6AE39B-BD1F-43F6-BF00-BB5C2B7DD22F}" srcOrd="0" destOrd="0" presId="urn:microsoft.com/office/officeart/2005/8/layout/cycle2"/>
    <dgm:cxn modelId="{FA07FA47-5E37-49B3-97D3-4212E284C3E0}" type="presParOf" srcId="{A6113622-2C3B-468E-94C7-B87FC3CE8EC8}" destId="{85DC2E9F-2173-48C2-83D5-0F9A5FF55FD1}" srcOrd="6" destOrd="0" presId="urn:microsoft.com/office/officeart/2005/8/layout/cycle2"/>
    <dgm:cxn modelId="{5F99A5CD-E887-477D-9E28-5EF3BAE24206}" type="presParOf" srcId="{A6113622-2C3B-468E-94C7-B87FC3CE8EC8}" destId="{E097614A-4BAB-45F6-8952-9FD64A3C7C22}" srcOrd="7" destOrd="0" presId="urn:microsoft.com/office/officeart/2005/8/layout/cycle2"/>
    <dgm:cxn modelId="{DF814004-97EE-4E4A-B1EA-19132B2B4FAE}" type="presParOf" srcId="{E097614A-4BAB-45F6-8952-9FD64A3C7C22}" destId="{DD3E2174-25A6-438A-8C7C-EEA9D0E2C5E7}" srcOrd="0" destOrd="0" presId="urn:microsoft.com/office/officeart/2005/8/layout/cycle2"/>
    <dgm:cxn modelId="{6ADA4263-4E3C-44D5-A7B4-273C00E34FD3}" type="presParOf" srcId="{A6113622-2C3B-468E-94C7-B87FC3CE8EC8}" destId="{03F9619C-0C03-4612-936E-DEE6838B862B}" srcOrd="8" destOrd="0" presId="urn:microsoft.com/office/officeart/2005/8/layout/cycle2"/>
    <dgm:cxn modelId="{8198A6CE-AFF2-4FEF-8596-A1A3DE5C293C}" type="presParOf" srcId="{A6113622-2C3B-468E-94C7-B87FC3CE8EC8}" destId="{19394DCE-EDC8-4D11-A6E3-69A4BF084908}" srcOrd="9" destOrd="0" presId="urn:microsoft.com/office/officeart/2005/8/layout/cycle2"/>
    <dgm:cxn modelId="{E4DFC298-5D98-4FDF-9C10-B1BAC4137EE1}" type="presParOf" srcId="{19394DCE-EDC8-4D11-A6E3-69A4BF084908}" destId="{7674F298-1927-41BC-8AE7-EBF075D76099}"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9B5149-56E0-4146-8FD7-A927BB2D7D52}">
      <dsp:nvSpPr>
        <dsp:cNvPr id="0" name=""/>
        <dsp:cNvSpPr/>
      </dsp:nvSpPr>
      <dsp:spPr>
        <a:xfrm>
          <a:off x="4517075" y="-42405"/>
          <a:ext cx="1554129" cy="1572253"/>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Mental wellbeing</a:t>
          </a:r>
        </a:p>
      </dsp:txBody>
      <dsp:txXfrm>
        <a:off x="4744672" y="187846"/>
        <a:ext cx="1098935" cy="1111751"/>
      </dsp:txXfrm>
    </dsp:sp>
    <dsp:sp modelId="{C1837FEF-EFDF-47D4-9496-7036257CD2DD}">
      <dsp:nvSpPr>
        <dsp:cNvPr id="0" name=""/>
        <dsp:cNvSpPr/>
      </dsp:nvSpPr>
      <dsp:spPr>
        <a:xfrm rot="1350000">
          <a:off x="6092569" y="887090"/>
          <a:ext cx="229583" cy="469796"/>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6095190" y="967870"/>
        <a:ext cx="160708" cy="281878"/>
      </dsp:txXfrm>
    </dsp:sp>
    <dsp:sp modelId="{DFFABF27-0802-444C-AC8A-81CBD23DBD56}">
      <dsp:nvSpPr>
        <dsp:cNvPr id="0" name=""/>
        <dsp:cNvSpPr/>
      </dsp:nvSpPr>
      <dsp:spPr>
        <a:xfrm>
          <a:off x="6332095" y="737763"/>
          <a:ext cx="1785381" cy="1611312"/>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Internet safety and harms</a:t>
          </a:r>
        </a:p>
      </dsp:txBody>
      <dsp:txXfrm>
        <a:off x="6593558" y="973734"/>
        <a:ext cx="1262455" cy="1139370"/>
      </dsp:txXfrm>
    </dsp:sp>
    <dsp:sp modelId="{626647FC-D7EB-4A32-8D7F-EE7F29509448}">
      <dsp:nvSpPr>
        <dsp:cNvPr id="0" name=""/>
        <dsp:cNvSpPr/>
      </dsp:nvSpPr>
      <dsp:spPr>
        <a:xfrm rot="4050000">
          <a:off x="7500000" y="2274073"/>
          <a:ext cx="249459" cy="469796"/>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7523099" y="2333461"/>
        <a:ext cx="174621" cy="281878"/>
      </dsp:txXfrm>
    </dsp:sp>
    <dsp:sp modelId="{78547721-B3B3-47D8-884E-518D35D47A17}">
      <dsp:nvSpPr>
        <dsp:cNvPr id="0" name=""/>
        <dsp:cNvSpPr/>
      </dsp:nvSpPr>
      <dsp:spPr>
        <a:xfrm>
          <a:off x="7154428" y="2681974"/>
          <a:ext cx="1740113" cy="1584182"/>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Changing adolescent body</a:t>
          </a:r>
        </a:p>
      </dsp:txBody>
      <dsp:txXfrm>
        <a:off x="7409262" y="2913972"/>
        <a:ext cx="1230445" cy="1120186"/>
      </dsp:txXfrm>
    </dsp:sp>
    <dsp:sp modelId="{AE5D5815-1624-4E2D-AAD0-F767ED362AD7}">
      <dsp:nvSpPr>
        <dsp:cNvPr id="0" name=""/>
        <dsp:cNvSpPr/>
      </dsp:nvSpPr>
      <dsp:spPr>
        <a:xfrm rot="6750000">
          <a:off x="7450957" y="4245357"/>
          <a:ext cx="313499" cy="469796"/>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rot="10800000">
        <a:off x="7515978" y="4295871"/>
        <a:ext cx="219449" cy="281878"/>
      </dsp:txXfrm>
    </dsp:sp>
    <dsp:sp modelId="{8F74E7FA-A91F-4246-B1FE-98F2CF977FF1}">
      <dsp:nvSpPr>
        <dsp:cNvPr id="0" name=""/>
        <dsp:cNvSpPr/>
      </dsp:nvSpPr>
      <dsp:spPr>
        <a:xfrm>
          <a:off x="6528790" y="4708715"/>
          <a:ext cx="1391990" cy="1391990"/>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Basic first aid</a:t>
          </a:r>
        </a:p>
      </dsp:txBody>
      <dsp:txXfrm>
        <a:off x="6732642" y="4912567"/>
        <a:ext cx="984286" cy="984286"/>
      </dsp:txXfrm>
    </dsp:sp>
    <dsp:sp modelId="{CF407C78-4C78-4834-8796-EB6DCA3EF278}">
      <dsp:nvSpPr>
        <dsp:cNvPr id="0" name=""/>
        <dsp:cNvSpPr/>
      </dsp:nvSpPr>
      <dsp:spPr>
        <a:xfrm rot="9450000">
          <a:off x="6140932" y="5550900"/>
          <a:ext cx="327653" cy="469796"/>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rot="10800000">
        <a:off x="6235487" y="5626051"/>
        <a:ext cx="229357" cy="281878"/>
      </dsp:txXfrm>
    </dsp:sp>
    <dsp:sp modelId="{AE08F870-5591-4430-AA69-369DA4B18B51}">
      <dsp:nvSpPr>
        <dsp:cNvPr id="0" name=""/>
        <dsp:cNvSpPr/>
      </dsp:nvSpPr>
      <dsp:spPr>
        <a:xfrm>
          <a:off x="4502048" y="5508415"/>
          <a:ext cx="1584182" cy="1391990"/>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Health and prevention</a:t>
          </a:r>
        </a:p>
      </dsp:txBody>
      <dsp:txXfrm>
        <a:off x="4734046" y="5712267"/>
        <a:ext cx="1120186" cy="984286"/>
      </dsp:txXfrm>
    </dsp:sp>
    <dsp:sp modelId="{F584952A-04F5-4FF8-9DA4-1F6AC2A35732}">
      <dsp:nvSpPr>
        <dsp:cNvPr id="0" name=""/>
        <dsp:cNvSpPr/>
      </dsp:nvSpPr>
      <dsp:spPr>
        <a:xfrm rot="12150000">
          <a:off x="4253979" y="5588489"/>
          <a:ext cx="240581" cy="469796"/>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rot="10800000">
        <a:off x="4323406" y="5696258"/>
        <a:ext cx="168407" cy="281878"/>
      </dsp:txXfrm>
    </dsp:sp>
    <dsp:sp modelId="{88DEA577-B911-4C36-9726-780D10684734}">
      <dsp:nvSpPr>
        <dsp:cNvPr id="0" name=""/>
        <dsp:cNvSpPr/>
      </dsp:nvSpPr>
      <dsp:spPr>
        <a:xfrm>
          <a:off x="2492971" y="4597676"/>
          <a:ext cx="1741046" cy="1614068"/>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Drugs, alcohol and tobacco</a:t>
          </a:r>
        </a:p>
      </dsp:txBody>
      <dsp:txXfrm>
        <a:off x="2747941" y="4834051"/>
        <a:ext cx="1231106" cy="1141318"/>
      </dsp:txXfrm>
    </dsp:sp>
    <dsp:sp modelId="{F00F854C-0797-4D29-9976-FC373FEDEC8E}">
      <dsp:nvSpPr>
        <dsp:cNvPr id="0" name=""/>
        <dsp:cNvSpPr/>
      </dsp:nvSpPr>
      <dsp:spPr>
        <a:xfrm rot="14850000">
          <a:off x="2817126" y="4183425"/>
          <a:ext cx="275586" cy="469796"/>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rot="10800000">
        <a:off x="2874283" y="4315575"/>
        <a:ext cx="192910" cy="281878"/>
      </dsp:txXfrm>
    </dsp:sp>
    <dsp:sp modelId="{A4160BAE-0007-477D-BE40-AA45EAD458CE}">
      <dsp:nvSpPr>
        <dsp:cNvPr id="0" name=""/>
        <dsp:cNvSpPr/>
      </dsp:nvSpPr>
      <dsp:spPr>
        <a:xfrm>
          <a:off x="1762642" y="2727040"/>
          <a:ext cx="1602306" cy="1494051"/>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Physical health and fitness</a:t>
          </a:r>
        </a:p>
      </dsp:txBody>
      <dsp:txXfrm>
        <a:off x="1997294" y="2945839"/>
        <a:ext cx="1133002" cy="1056453"/>
      </dsp:txXfrm>
    </dsp:sp>
    <dsp:sp modelId="{84BF745E-199D-4DCE-B241-7686DC030B22}">
      <dsp:nvSpPr>
        <dsp:cNvPr id="0" name=""/>
        <dsp:cNvSpPr/>
      </dsp:nvSpPr>
      <dsp:spPr>
        <a:xfrm rot="17550000">
          <a:off x="2805276" y="2276134"/>
          <a:ext cx="314840" cy="469796"/>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2834429" y="2413724"/>
        <a:ext cx="220388" cy="281878"/>
      </dsp:txXfrm>
    </dsp:sp>
    <dsp:sp modelId="{6675701E-FA04-4B8A-980C-CF70506D0CC0}">
      <dsp:nvSpPr>
        <dsp:cNvPr id="0" name=""/>
        <dsp:cNvSpPr/>
      </dsp:nvSpPr>
      <dsp:spPr>
        <a:xfrm>
          <a:off x="2569955" y="809966"/>
          <a:ext cx="1587078" cy="1466907"/>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t>Healthy eating</a:t>
          </a:r>
        </a:p>
      </dsp:txBody>
      <dsp:txXfrm>
        <a:off x="2802377" y="1024790"/>
        <a:ext cx="1122234" cy="1037259"/>
      </dsp:txXfrm>
    </dsp:sp>
    <dsp:sp modelId="{3D1359B3-E5CB-4DF8-8931-83C91D4A34D9}">
      <dsp:nvSpPr>
        <dsp:cNvPr id="0" name=""/>
        <dsp:cNvSpPr/>
      </dsp:nvSpPr>
      <dsp:spPr>
        <a:xfrm rot="20250000">
          <a:off x="4184223" y="910659"/>
          <a:ext cx="279592" cy="469796"/>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4187415" y="1020667"/>
        <a:ext cx="195714" cy="2818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2BC6B2-CD47-41CF-A631-BEBACE955735}">
      <dsp:nvSpPr>
        <dsp:cNvPr id="0" name=""/>
        <dsp:cNvSpPr/>
      </dsp:nvSpPr>
      <dsp:spPr>
        <a:xfrm>
          <a:off x="3118846" y="148"/>
          <a:ext cx="1827202" cy="1827202"/>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t>Respectful relationships </a:t>
          </a:r>
          <a:endParaRPr lang="en-GB" sz="1800" kern="1200" dirty="0"/>
        </a:p>
      </dsp:txBody>
      <dsp:txXfrm>
        <a:off x="3386434" y="267736"/>
        <a:ext cx="1292026" cy="1292026"/>
      </dsp:txXfrm>
    </dsp:sp>
    <dsp:sp modelId="{8E8E1902-1A7F-4E72-9E57-4FC9AFBA8BCD}">
      <dsp:nvSpPr>
        <dsp:cNvPr id="0" name=""/>
        <dsp:cNvSpPr/>
      </dsp:nvSpPr>
      <dsp:spPr>
        <a:xfrm rot="2160000">
          <a:off x="4888225" y="1403506"/>
          <a:ext cx="485417" cy="616681"/>
        </a:xfrm>
        <a:prstGeom prst="rightArrow">
          <a:avLst>
            <a:gd name="adj1" fmla="val 60000"/>
            <a:gd name="adj2" fmla="val 50000"/>
          </a:avLst>
        </a:prstGeom>
        <a:solidFill>
          <a:schemeClr val="accent4">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4902131" y="1484044"/>
        <a:ext cx="339792" cy="370009"/>
      </dsp:txXfrm>
    </dsp:sp>
    <dsp:sp modelId="{4185EFE2-DAAA-4EB2-B5DE-059EE7FF08A8}">
      <dsp:nvSpPr>
        <dsp:cNvPr id="0" name=""/>
        <dsp:cNvSpPr/>
      </dsp:nvSpPr>
      <dsp:spPr>
        <a:xfrm>
          <a:off x="5338048" y="1612492"/>
          <a:ext cx="1827202" cy="1827202"/>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a:t>Being safe </a:t>
          </a:r>
          <a:endParaRPr lang="en-GB" sz="1800" kern="1200"/>
        </a:p>
      </dsp:txBody>
      <dsp:txXfrm>
        <a:off x="5605636" y="1880080"/>
        <a:ext cx="1292026" cy="1292026"/>
      </dsp:txXfrm>
    </dsp:sp>
    <dsp:sp modelId="{41868EE6-A426-47C9-88EC-0CEFEE193DEE}">
      <dsp:nvSpPr>
        <dsp:cNvPr id="0" name=""/>
        <dsp:cNvSpPr/>
      </dsp:nvSpPr>
      <dsp:spPr>
        <a:xfrm rot="5691999">
          <a:off x="5931915" y="3510416"/>
          <a:ext cx="419342" cy="616681"/>
        </a:xfrm>
        <a:prstGeom prst="rightArrow">
          <a:avLst>
            <a:gd name="adj1" fmla="val 60000"/>
            <a:gd name="adj2" fmla="val 50000"/>
          </a:avLst>
        </a:prstGeom>
        <a:solidFill>
          <a:schemeClr val="accent4">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10800000">
        <a:off x="6000153" y="3571077"/>
        <a:ext cx="293539" cy="370009"/>
      </dsp:txXfrm>
    </dsp:sp>
    <dsp:sp modelId="{7A312BFF-E10E-4536-A160-D4A8708CF91B}">
      <dsp:nvSpPr>
        <dsp:cNvPr id="0" name=""/>
        <dsp:cNvSpPr/>
      </dsp:nvSpPr>
      <dsp:spPr>
        <a:xfrm>
          <a:off x="5115909" y="4221469"/>
          <a:ext cx="1827202" cy="1827202"/>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t>Online relationships</a:t>
          </a:r>
          <a:r>
            <a:rPr lang="en-GB" sz="1800" kern="1200" dirty="0"/>
            <a:t> </a:t>
          </a:r>
        </a:p>
      </dsp:txBody>
      <dsp:txXfrm>
        <a:off x="5383497" y="4489057"/>
        <a:ext cx="1292026" cy="1292026"/>
      </dsp:txXfrm>
    </dsp:sp>
    <dsp:sp modelId="{AC19A4FF-0FAF-4886-B296-A18FA58CC23D}">
      <dsp:nvSpPr>
        <dsp:cNvPr id="0" name=""/>
        <dsp:cNvSpPr/>
      </dsp:nvSpPr>
      <dsp:spPr>
        <a:xfrm rot="10800151">
          <a:off x="3959857" y="4826656"/>
          <a:ext cx="816943" cy="616681"/>
        </a:xfrm>
        <a:prstGeom prst="rightArrow">
          <a:avLst>
            <a:gd name="adj1" fmla="val 60000"/>
            <a:gd name="adj2" fmla="val 50000"/>
          </a:avLst>
        </a:prstGeom>
        <a:solidFill>
          <a:schemeClr val="accent4">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10800000">
        <a:off x="4144861" y="4949996"/>
        <a:ext cx="631939" cy="370009"/>
      </dsp:txXfrm>
    </dsp:sp>
    <dsp:sp modelId="{85DC2E9F-2173-48C2-83D5-0F9A5FF55FD1}">
      <dsp:nvSpPr>
        <dsp:cNvPr id="0" name=""/>
        <dsp:cNvSpPr/>
      </dsp:nvSpPr>
      <dsp:spPr>
        <a:xfrm>
          <a:off x="1747304" y="4221320"/>
          <a:ext cx="1827202" cy="1827202"/>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a:t>Caring friendships </a:t>
          </a:r>
          <a:endParaRPr lang="en-GB" sz="1800" kern="1200"/>
        </a:p>
      </dsp:txBody>
      <dsp:txXfrm>
        <a:off x="2014892" y="4488908"/>
        <a:ext cx="1292026" cy="1292026"/>
      </dsp:txXfrm>
    </dsp:sp>
    <dsp:sp modelId="{E097614A-4BAB-45F6-8952-9FD64A3C7C22}">
      <dsp:nvSpPr>
        <dsp:cNvPr id="0" name=""/>
        <dsp:cNvSpPr/>
      </dsp:nvSpPr>
      <dsp:spPr>
        <a:xfrm rot="14922404">
          <a:off x="1942024" y="3578785"/>
          <a:ext cx="465108" cy="616681"/>
        </a:xfrm>
        <a:prstGeom prst="rightArrow">
          <a:avLst>
            <a:gd name="adj1" fmla="val 60000"/>
            <a:gd name="adj2" fmla="val 50000"/>
          </a:avLst>
        </a:prstGeom>
        <a:solidFill>
          <a:schemeClr val="accent4">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10800000">
        <a:off x="2037125" y="3767124"/>
        <a:ext cx="325576" cy="370009"/>
      </dsp:txXfrm>
    </dsp:sp>
    <dsp:sp modelId="{03F9619C-0C03-4612-936E-DEE6838B862B}">
      <dsp:nvSpPr>
        <dsp:cNvPr id="0" name=""/>
        <dsp:cNvSpPr/>
      </dsp:nvSpPr>
      <dsp:spPr>
        <a:xfrm>
          <a:off x="765090" y="1701198"/>
          <a:ext cx="1827202" cy="1827202"/>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b="1" kern="1200" dirty="0"/>
            <a:t>Families and people who care for me </a:t>
          </a:r>
          <a:endParaRPr lang="en-GB" sz="1800" kern="1200" dirty="0"/>
        </a:p>
      </dsp:txBody>
      <dsp:txXfrm>
        <a:off x="1032678" y="1968786"/>
        <a:ext cx="1292026" cy="1292026"/>
      </dsp:txXfrm>
    </dsp:sp>
    <dsp:sp modelId="{19394DCE-EDC8-4D11-A6E3-69A4BF084908}">
      <dsp:nvSpPr>
        <dsp:cNvPr id="0" name=""/>
        <dsp:cNvSpPr/>
      </dsp:nvSpPr>
      <dsp:spPr>
        <a:xfrm rot="19448671">
          <a:off x="2557102" y="1465395"/>
          <a:ext cx="570749" cy="616681"/>
        </a:xfrm>
        <a:prstGeom prst="rightArrow">
          <a:avLst>
            <a:gd name="adj1" fmla="val 60000"/>
            <a:gd name="adj2" fmla="val 50000"/>
          </a:avLst>
        </a:prstGeom>
        <a:solidFill>
          <a:schemeClr val="accent4">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2573326" y="1638878"/>
        <a:ext cx="399524" cy="370009"/>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1553361B-265E-4B52-A408-CBF2CFBA9A1E}" type="datetimeFigureOut">
              <a:rPr lang="en-GB" smtClean="0"/>
              <a:t>28/01/2020</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1088A079-910B-4D8B-A0F1-25893CD4A720}" type="slidenum">
              <a:rPr lang="en-GB" smtClean="0"/>
              <a:t>‹#›</a:t>
            </a:fld>
            <a:endParaRPr lang="en-GB"/>
          </a:p>
        </p:txBody>
      </p:sp>
    </p:spTree>
    <p:extLst>
      <p:ext uri="{BB962C8B-B14F-4D97-AF65-F5344CB8AC3E}">
        <p14:creationId xmlns:p14="http://schemas.microsoft.com/office/powerpoint/2010/main" val="30992249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F26D97D9-30C2-40CE-9809-FD3630CDB89D}" type="datetimeFigureOut">
              <a:rPr lang="en-GB" smtClean="0"/>
              <a:t>28/01/2020</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AC64FBCA-F960-432C-8933-27A5A8C2AC0F}" type="slidenum">
              <a:rPr lang="en-GB" smtClean="0"/>
              <a:t>‹#›</a:t>
            </a:fld>
            <a:endParaRPr lang="en-GB"/>
          </a:p>
        </p:txBody>
      </p:sp>
    </p:spTree>
    <p:extLst>
      <p:ext uri="{BB962C8B-B14F-4D97-AF65-F5344CB8AC3E}">
        <p14:creationId xmlns:p14="http://schemas.microsoft.com/office/powerpoint/2010/main" val="2333847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C64FBCA-F960-432C-8933-27A5A8C2AC0F}" type="slidenum">
              <a:rPr lang="en-GB" smtClean="0"/>
              <a:t>1</a:t>
            </a:fld>
            <a:endParaRPr lang="en-GB"/>
          </a:p>
        </p:txBody>
      </p:sp>
    </p:spTree>
    <p:extLst>
      <p:ext uri="{BB962C8B-B14F-4D97-AF65-F5344CB8AC3E}">
        <p14:creationId xmlns:p14="http://schemas.microsoft.com/office/powerpoint/2010/main" val="31222382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C64FBCA-F960-432C-8933-27A5A8C2AC0F}" type="slidenum">
              <a:rPr lang="en-GB" smtClean="0"/>
              <a:t>2</a:t>
            </a:fld>
            <a:endParaRPr lang="en-GB"/>
          </a:p>
        </p:txBody>
      </p:sp>
    </p:spTree>
    <p:extLst>
      <p:ext uri="{BB962C8B-B14F-4D97-AF65-F5344CB8AC3E}">
        <p14:creationId xmlns:p14="http://schemas.microsoft.com/office/powerpoint/2010/main" val="2800738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00EA18E-5DCC-4354-86C5-52D20D58697A}" type="slidenum">
              <a:rPr lang="en-GB" smtClean="0"/>
              <a:t>3</a:t>
            </a:fld>
            <a:endParaRPr lang="en-GB"/>
          </a:p>
        </p:txBody>
      </p:sp>
    </p:spTree>
    <p:extLst>
      <p:ext uri="{BB962C8B-B14F-4D97-AF65-F5344CB8AC3E}">
        <p14:creationId xmlns:p14="http://schemas.microsoft.com/office/powerpoint/2010/main" val="29554037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C64FBCA-F960-432C-8933-27A5A8C2AC0F}" type="slidenum">
              <a:rPr lang="en-GB" smtClean="0"/>
              <a:t>4</a:t>
            </a:fld>
            <a:endParaRPr lang="en-GB"/>
          </a:p>
        </p:txBody>
      </p:sp>
    </p:spTree>
    <p:extLst>
      <p:ext uri="{BB962C8B-B14F-4D97-AF65-F5344CB8AC3E}">
        <p14:creationId xmlns:p14="http://schemas.microsoft.com/office/powerpoint/2010/main" val="699392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C64FBCA-F960-432C-8933-27A5A8C2AC0F}" type="slidenum">
              <a:rPr lang="en-GB" smtClean="0"/>
              <a:t>5</a:t>
            </a:fld>
            <a:endParaRPr lang="en-GB"/>
          </a:p>
        </p:txBody>
      </p:sp>
    </p:spTree>
    <p:extLst>
      <p:ext uri="{BB962C8B-B14F-4D97-AF65-F5344CB8AC3E}">
        <p14:creationId xmlns:p14="http://schemas.microsoft.com/office/powerpoint/2010/main" val="9071878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C64FBCA-F960-432C-8933-27A5A8C2AC0F}" type="slidenum">
              <a:rPr lang="en-GB" smtClean="0"/>
              <a:t>6</a:t>
            </a:fld>
            <a:endParaRPr lang="en-GB"/>
          </a:p>
        </p:txBody>
      </p:sp>
    </p:spTree>
    <p:extLst>
      <p:ext uri="{BB962C8B-B14F-4D97-AF65-F5344CB8AC3E}">
        <p14:creationId xmlns:p14="http://schemas.microsoft.com/office/powerpoint/2010/main" val="3667928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C64FBCA-F960-432C-8933-27A5A8C2AC0F}" type="slidenum">
              <a:rPr lang="en-GB" smtClean="0"/>
              <a:t>7</a:t>
            </a:fld>
            <a:endParaRPr lang="en-GB"/>
          </a:p>
        </p:txBody>
      </p:sp>
    </p:spTree>
    <p:extLst>
      <p:ext uri="{BB962C8B-B14F-4D97-AF65-F5344CB8AC3E}">
        <p14:creationId xmlns:p14="http://schemas.microsoft.com/office/powerpoint/2010/main" val="20712206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C64FBCA-F960-432C-8933-27A5A8C2AC0F}" type="slidenum">
              <a:rPr lang="en-GB" smtClean="0"/>
              <a:t>8</a:t>
            </a:fld>
            <a:endParaRPr lang="en-GB"/>
          </a:p>
        </p:txBody>
      </p:sp>
    </p:spTree>
    <p:extLst>
      <p:ext uri="{BB962C8B-B14F-4D97-AF65-F5344CB8AC3E}">
        <p14:creationId xmlns:p14="http://schemas.microsoft.com/office/powerpoint/2010/main" val="35251926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C64FBCA-F960-432C-8933-27A5A8C2AC0F}" type="slidenum">
              <a:rPr lang="en-GB" smtClean="0"/>
              <a:t>9</a:t>
            </a:fld>
            <a:endParaRPr lang="en-GB"/>
          </a:p>
        </p:txBody>
      </p:sp>
    </p:spTree>
    <p:extLst>
      <p:ext uri="{BB962C8B-B14F-4D97-AF65-F5344CB8AC3E}">
        <p14:creationId xmlns:p14="http://schemas.microsoft.com/office/powerpoint/2010/main" val="3027315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C64FBCA-F960-432C-8933-27A5A8C2AC0F}" type="slidenum">
              <a:rPr lang="en-GB" smtClean="0"/>
              <a:t>10</a:t>
            </a:fld>
            <a:endParaRPr lang="en-GB"/>
          </a:p>
        </p:txBody>
      </p:sp>
    </p:spTree>
    <p:extLst>
      <p:ext uri="{BB962C8B-B14F-4D97-AF65-F5344CB8AC3E}">
        <p14:creationId xmlns:p14="http://schemas.microsoft.com/office/powerpoint/2010/main" val="30348335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C64FBCA-F960-432C-8933-27A5A8C2AC0F}" type="slidenum">
              <a:rPr lang="en-GB" smtClean="0"/>
              <a:t>11</a:t>
            </a:fld>
            <a:endParaRPr lang="en-GB"/>
          </a:p>
        </p:txBody>
      </p:sp>
    </p:spTree>
    <p:extLst>
      <p:ext uri="{BB962C8B-B14F-4D97-AF65-F5344CB8AC3E}">
        <p14:creationId xmlns:p14="http://schemas.microsoft.com/office/powerpoint/2010/main" val="21413774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C64FBCA-F960-432C-8933-27A5A8C2AC0F}" type="slidenum">
              <a:rPr lang="en-GB" smtClean="0"/>
              <a:t>12</a:t>
            </a:fld>
            <a:endParaRPr lang="en-GB"/>
          </a:p>
        </p:txBody>
      </p:sp>
    </p:spTree>
    <p:extLst>
      <p:ext uri="{BB962C8B-B14F-4D97-AF65-F5344CB8AC3E}">
        <p14:creationId xmlns:p14="http://schemas.microsoft.com/office/powerpoint/2010/main" val="26630810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C64FBCA-F960-432C-8933-27A5A8C2AC0F}" type="slidenum">
              <a:rPr lang="en-GB" smtClean="0"/>
              <a:t>13</a:t>
            </a:fld>
            <a:endParaRPr lang="en-GB"/>
          </a:p>
        </p:txBody>
      </p:sp>
    </p:spTree>
    <p:extLst>
      <p:ext uri="{BB962C8B-B14F-4D97-AF65-F5344CB8AC3E}">
        <p14:creationId xmlns:p14="http://schemas.microsoft.com/office/powerpoint/2010/main" val="28886978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C64FBCA-F960-432C-8933-27A5A8C2AC0F}" type="slidenum">
              <a:rPr lang="en-GB" smtClean="0"/>
              <a:t>14</a:t>
            </a:fld>
            <a:endParaRPr lang="en-GB"/>
          </a:p>
        </p:txBody>
      </p:sp>
    </p:spTree>
    <p:extLst>
      <p:ext uri="{BB962C8B-B14F-4D97-AF65-F5344CB8AC3E}">
        <p14:creationId xmlns:p14="http://schemas.microsoft.com/office/powerpoint/2010/main" val="11882035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BBFD8A-EDFC-4E6F-8015-D3C346F29619}"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507561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C64FBCA-F960-432C-8933-27A5A8C2AC0F}" type="slidenum">
              <a:rPr lang="en-GB" smtClean="0"/>
              <a:t>16</a:t>
            </a:fld>
            <a:endParaRPr lang="en-GB"/>
          </a:p>
        </p:txBody>
      </p:sp>
    </p:spTree>
    <p:extLst>
      <p:ext uri="{BB962C8B-B14F-4D97-AF65-F5344CB8AC3E}">
        <p14:creationId xmlns:p14="http://schemas.microsoft.com/office/powerpoint/2010/main" val="34982910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C64FBCA-F960-432C-8933-27A5A8C2AC0F}" type="slidenum">
              <a:rPr lang="en-GB" smtClean="0"/>
              <a:t>17</a:t>
            </a:fld>
            <a:endParaRPr lang="en-GB"/>
          </a:p>
        </p:txBody>
      </p:sp>
    </p:spTree>
    <p:extLst>
      <p:ext uri="{BB962C8B-B14F-4D97-AF65-F5344CB8AC3E}">
        <p14:creationId xmlns:p14="http://schemas.microsoft.com/office/powerpoint/2010/main" val="17253186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C64FBCA-F960-432C-8933-27A5A8C2AC0F}" type="slidenum">
              <a:rPr lang="en-GB" smtClean="0"/>
              <a:t>18</a:t>
            </a:fld>
            <a:endParaRPr lang="en-GB"/>
          </a:p>
        </p:txBody>
      </p:sp>
    </p:spTree>
    <p:extLst>
      <p:ext uri="{BB962C8B-B14F-4D97-AF65-F5344CB8AC3E}">
        <p14:creationId xmlns:p14="http://schemas.microsoft.com/office/powerpoint/2010/main" val="25730378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C64FBCA-F960-432C-8933-27A5A8C2AC0F}" type="slidenum">
              <a:rPr lang="en-GB" smtClean="0"/>
              <a:t>19</a:t>
            </a:fld>
            <a:endParaRPr lang="en-GB"/>
          </a:p>
        </p:txBody>
      </p:sp>
    </p:spTree>
    <p:extLst>
      <p:ext uri="{BB962C8B-B14F-4D97-AF65-F5344CB8AC3E}">
        <p14:creationId xmlns:p14="http://schemas.microsoft.com/office/powerpoint/2010/main" val="31728793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C64FBCA-F960-432C-8933-27A5A8C2AC0F}" type="slidenum">
              <a:rPr lang="en-GB" smtClean="0"/>
              <a:t>20</a:t>
            </a:fld>
            <a:endParaRPr lang="en-GB"/>
          </a:p>
        </p:txBody>
      </p:sp>
    </p:spTree>
    <p:extLst>
      <p:ext uri="{BB962C8B-B14F-4D97-AF65-F5344CB8AC3E}">
        <p14:creationId xmlns:p14="http://schemas.microsoft.com/office/powerpoint/2010/main" val="18054412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C64FBCA-F960-432C-8933-27A5A8C2AC0F}" type="slidenum">
              <a:rPr lang="en-GB" smtClean="0"/>
              <a:t>21</a:t>
            </a:fld>
            <a:endParaRPr lang="en-GB"/>
          </a:p>
        </p:txBody>
      </p:sp>
    </p:spTree>
    <p:extLst>
      <p:ext uri="{BB962C8B-B14F-4D97-AF65-F5344CB8AC3E}">
        <p14:creationId xmlns:p14="http://schemas.microsoft.com/office/powerpoint/2010/main" val="1358814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C64FBCA-F960-432C-8933-27A5A8C2AC0F}" type="slidenum">
              <a:rPr lang="en-GB" smtClean="0"/>
              <a:t>22</a:t>
            </a:fld>
            <a:endParaRPr lang="en-GB"/>
          </a:p>
        </p:txBody>
      </p:sp>
    </p:spTree>
    <p:extLst>
      <p:ext uri="{BB962C8B-B14F-4D97-AF65-F5344CB8AC3E}">
        <p14:creationId xmlns:p14="http://schemas.microsoft.com/office/powerpoint/2010/main" val="9476474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LBC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9198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a:xfrm>
            <a:off x="352425" y="2708981"/>
            <a:ext cx="8439150" cy="677686"/>
          </a:xfrm>
          <a:prstGeom prst="rect">
            <a:avLst/>
          </a:prstGeom>
        </p:spPr>
        <p:txBody>
          <a:bodyPr vert="horz"/>
          <a:lstStyle>
            <a:lvl1pPr marL="0" indent="0" algn="ctr">
              <a:buNone/>
              <a:defRPr sz="3500" b="1" baseline="0">
                <a:latin typeface="Arial"/>
                <a:cs typeface="Arial"/>
              </a:defRPr>
            </a:lvl1pPr>
          </a:lstStyle>
          <a:p>
            <a:pPr lvl="0"/>
            <a:r>
              <a:rPr lang="en-US"/>
              <a:t>Click to edit Master text styles</a:t>
            </a:r>
          </a:p>
        </p:txBody>
      </p:sp>
      <p:sp>
        <p:nvSpPr>
          <p:cNvPr id="9" name="Text Placeholder 8"/>
          <p:cNvSpPr>
            <a:spLocks noGrp="1"/>
          </p:cNvSpPr>
          <p:nvPr>
            <p:ph type="body" sz="quarter" idx="11"/>
          </p:nvPr>
        </p:nvSpPr>
        <p:spPr>
          <a:xfrm>
            <a:off x="352425" y="3386138"/>
            <a:ext cx="8439150" cy="735012"/>
          </a:xfrm>
          <a:prstGeom prst="rect">
            <a:avLst/>
          </a:prstGeom>
        </p:spPr>
        <p:txBody>
          <a:bodyPr vert="horz"/>
          <a:lstStyle>
            <a:lvl1pPr marL="0" indent="0" algn="ctr">
              <a:buNone/>
              <a:defRPr sz="2700" b="0">
                <a:latin typeface="Arial"/>
                <a:cs typeface="Arial"/>
              </a:defRPr>
            </a:lvl1pPr>
          </a:lstStyle>
          <a:p>
            <a:pPr lvl="0"/>
            <a:r>
              <a:rPr lang="en-US"/>
              <a:t>Click to edit Master text styles</a:t>
            </a:r>
          </a:p>
        </p:txBody>
      </p:sp>
    </p:spTree>
    <p:extLst>
      <p:ext uri="{BB962C8B-B14F-4D97-AF65-F5344CB8AC3E}">
        <p14:creationId xmlns:p14="http://schemas.microsoft.com/office/powerpoint/2010/main" val="17553407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lumn 50/50">
    <p:spTree>
      <p:nvGrpSpPr>
        <p:cNvPr id="1" name=""/>
        <p:cNvGrpSpPr/>
        <p:nvPr/>
      </p:nvGrpSpPr>
      <p:grpSpPr>
        <a:xfrm>
          <a:off x="0" y="0"/>
          <a:ext cx="0" cy="0"/>
          <a:chOff x="0" y="0"/>
          <a:chExt cx="0" cy="0"/>
        </a:xfrm>
      </p:grpSpPr>
      <p:sp>
        <p:nvSpPr>
          <p:cNvPr id="10" name="Picture Placeholder 9"/>
          <p:cNvSpPr>
            <a:spLocks noGrp="1"/>
          </p:cNvSpPr>
          <p:nvPr>
            <p:ph type="pic" sz="quarter" idx="10"/>
          </p:nvPr>
        </p:nvSpPr>
        <p:spPr>
          <a:xfrm>
            <a:off x="366889" y="1624546"/>
            <a:ext cx="4035778" cy="4246029"/>
          </a:xfrm>
          <a:prstGeom prst="rect">
            <a:avLst/>
          </a:prstGeom>
        </p:spPr>
        <p:txBody>
          <a:bodyPr vert="horz"/>
          <a:lstStyle/>
          <a:p>
            <a:pPr lvl="0"/>
            <a:r>
              <a:rPr lang="en-US" noProof="0"/>
              <a:t>Click icon to add picture</a:t>
            </a:r>
            <a:endParaRPr lang="en-US" noProof="0" dirty="0"/>
          </a:p>
        </p:txBody>
      </p:sp>
      <p:sp>
        <p:nvSpPr>
          <p:cNvPr id="7" name="Text Placeholder 4"/>
          <p:cNvSpPr>
            <a:spLocks noGrp="1"/>
          </p:cNvSpPr>
          <p:nvPr>
            <p:ph type="body" sz="quarter" idx="3"/>
          </p:nvPr>
        </p:nvSpPr>
        <p:spPr>
          <a:xfrm>
            <a:off x="4645025" y="1624546"/>
            <a:ext cx="4041775" cy="435681"/>
          </a:xfrm>
          <a:prstGeom prst="rect">
            <a:avLst/>
          </a:prstGeom>
        </p:spPr>
        <p:txBody>
          <a:bodyPr anchor="b"/>
          <a:lstStyle>
            <a:lvl1pPr marL="0" indent="0">
              <a:buNone/>
              <a:defRPr sz="2000" b="1">
                <a:latin typeface="Arial"/>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11"/>
          <p:cNvSpPr>
            <a:spLocks noGrp="1"/>
          </p:cNvSpPr>
          <p:nvPr>
            <p:ph type="body" sz="quarter" idx="11"/>
          </p:nvPr>
        </p:nvSpPr>
        <p:spPr>
          <a:xfrm>
            <a:off x="4645025" y="2173115"/>
            <a:ext cx="4037013" cy="3711218"/>
          </a:xfrm>
          <a:prstGeom prst="rect">
            <a:avLst/>
          </a:prstGeom>
        </p:spPr>
        <p:txBody>
          <a:bodyPr vert="horz"/>
          <a:lstStyle>
            <a:lvl1pPr>
              <a:defRPr sz="2000">
                <a:latin typeface="Arial"/>
                <a:cs typeface="Arial"/>
              </a:defRPr>
            </a:lvl1pPr>
            <a:lvl2pPr>
              <a:defRPr sz="1700">
                <a:latin typeface="Arial"/>
                <a:cs typeface="Arial"/>
              </a:defRPr>
            </a:lvl2pPr>
            <a:lvl3pPr>
              <a:defRPr sz="1500">
                <a:latin typeface="Arial"/>
                <a:cs typeface="Arial"/>
              </a:defRPr>
            </a:lvl3pPr>
            <a:lvl4pPr>
              <a:defRPr sz="1300">
                <a:latin typeface="Arial"/>
                <a:cs typeface="Arial"/>
              </a:defRPr>
            </a:lvl4pPr>
            <a:lvl5pPr>
              <a:defRPr sz="1200">
                <a:latin typeface="Arial"/>
                <a:cs typeface="Aria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Text Placeholder 12"/>
          <p:cNvSpPr>
            <a:spLocks noGrp="1"/>
          </p:cNvSpPr>
          <p:nvPr>
            <p:ph type="body" sz="quarter" idx="12"/>
          </p:nvPr>
        </p:nvSpPr>
        <p:spPr>
          <a:xfrm>
            <a:off x="366713" y="577850"/>
            <a:ext cx="8320087" cy="903288"/>
          </a:xfrm>
          <a:prstGeom prst="rect">
            <a:avLst/>
          </a:prstGeom>
        </p:spPr>
        <p:txBody>
          <a:bodyPr vert="horz"/>
          <a:lstStyle>
            <a:lvl1pPr marL="0" indent="0" algn="ctr">
              <a:buNone/>
              <a:defRPr sz="2700" b="1">
                <a:latin typeface="Arial"/>
                <a:cs typeface="Arial"/>
              </a:defRPr>
            </a:lvl1pPr>
          </a:lstStyle>
          <a:p>
            <a:pPr lvl="0"/>
            <a:r>
              <a:rPr lang="en-US"/>
              <a:t>Click to edit Master text styles</a:t>
            </a:r>
          </a:p>
        </p:txBody>
      </p:sp>
    </p:spTree>
    <p:extLst>
      <p:ext uri="{BB962C8B-B14F-4D97-AF65-F5344CB8AC3E}">
        <p14:creationId xmlns:p14="http://schemas.microsoft.com/office/powerpoint/2010/main" val="56120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lumn Text Heavy">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24546"/>
            <a:ext cx="4040188" cy="435681"/>
          </a:xfrm>
          <a:prstGeom prst="rect">
            <a:avLst/>
          </a:prstGeom>
        </p:spPr>
        <p:txBody>
          <a:bodyPr anchor="b"/>
          <a:lstStyle>
            <a:lvl1pPr marL="0" indent="0">
              <a:buNone/>
              <a:defRPr sz="2000" b="1">
                <a:latin typeface="Arial"/>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645025" y="1624546"/>
            <a:ext cx="4041775" cy="435681"/>
          </a:xfrm>
          <a:prstGeom prst="rect">
            <a:avLst/>
          </a:prstGeom>
        </p:spPr>
        <p:txBody>
          <a:bodyPr anchor="b"/>
          <a:lstStyle>
            <a:lvl1pPr marL="0" indent="0">
              <a:buNone/>
              <a:defRPr sz="2000" b="1">
                <a:latin typeface="Arial"/>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Text Placeholder 11"/>
          <p:cNvSpPr>
            <a:spLocks noGrp="1"/>
          </p:cNvSpPr>
          <p:nvPr>
            <p:ph type="body" sz="quarter" idx="11"/>
          </p:nvPr>
        </p:nvSpPr>
        <p:spPr>
          <a:xfrm>
            <a:off x="4645025" y="2173115"/>
            <a:ext cx="4037013" cy="3711218"/>
          </a:xfrm>
          <a:prstGeom prst="rect">
            <a:avLst/>
          </a:prstGeom>
        </p:spPr>
        <p:txBody>
          <a:bodyPr vert="horz"/>
          <a:lstStyle>
            <a:lvl1pPr>
              <a:defRPr sz="2000">
                <a:latin typeface="Arial"/>
                <a:cs typeface="Arial"/>
              </a:defRPr>
            </a:lvl1pPr>
            <a:lvl2pPr>
              <a:defRPr sz="1700">
                <a:latin typeface="Arial"/>
                <a:cs typeface="Arial"/>
              </a:defRPr>
            </a:lvl2pPr>
            <a:lvl3pPr>
              <a:defRPr sz="1500">
                <a:latin typeface="Arial"/>
                <a:cs typeface="Arial"/>
              </a:defRPr>
            </a:lvl3pPr>
            <a:lvl4pPr>
              <a:defRPr sz="1300">
                <a:latin typeface="Arial"/>
                <a:cs typeface="Arial"/>
              </a:defRPr>
            </a:lvl4pPr>
            <a:lvl5pPr>
              <a:defRPr sz="1200">
                <a:latin typeface="Arial"/>
                <a:cs typeface="Aria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11"/>
          <p:cNvSpPr>
            <a:spLocks noGrp="1"/>
          </p:cNvSpPr>
          <p:nvPr>
            <p:ph type="body" sz="quarter" idx="12"/>
          </p:nvPr>
        </p:nvSpPr>
        <p:spPr>
          <a:xfrm>
            <a:off x="457200" y="2173115"/>
            <a:ext cx="4037013" cy="3711218"/>
          </a:xfrm>
          <a:prstGeom prst="rect">
            <a:avLst/>
          </a:prstGeom>
        </p:spPr>
        <p:txBody>
          <a:bodyPr vert="horz"/>
          <a:lstStyle>
            <a:lvl1pPr>
              <a:defRPr sz="2000">
                <a:latin typeface="Arial"/>
                <a:cs typeface="Arial"/>
              </a:defRPr>
            </a:lvl1pPr>
            <a:lvl2pPr>
              <a:defRPr sz="1700">
                <a:latin typeface="Arial"/>
                <a:cs typeface="Arial"/>
              </a:defRPr>
            </a:lvl2pPr>
            <a:lvl3pPr>
              <a:defRPr sz="1500">
                <a:latin typeface="Arial"/>
                <a:cs typeface="Arial"/>
              </a:defRPr>
            </a:lvl3pPr>
            <a:lvl4pPr>
              <a:defRPr sz="1300">
                <a:latin typeface="Arial"/>
                <a:cs typeface="Arial"/>
              </a:defRPr>
            </a:lvl4pPr>
            <a:lvl5pPr>
              <a:defRPr sz="1200">
                <a:latin typeface="Arial"/>
                <a:cs typeface="Aria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quarter" idx="13"/>
          </p:nvPr>
        </p:nvSpPr>
        <p:spPr>
          <a:xfrm>
            <a:off x="457200" y="649288"/>
            <a:ext cx="8229600" cy="817562"/>
          </a:xfrm>
          <a:prstGeom prst="rect">
            <a:avLst/>
          </a:prstGeom>
        </p:spPr>
        <p:txBody>
          <a:bodyPr vert="horz"/>
          <a:lstStyle>
            <a:lvl1pPr marL="0" indent="0" algn="ctr">
              <a:buNone/>
              <a:defRPr sz="2700" b="1" baseline="0">
                <a:latin typeface="Arial"/>
                <a:cs typeface="Arial"/>
              </a:defRPr>
            </a:lvl1pPr>
          </a:lstStyle>
          <a:p>
            <a:pPr lvl="0"/>
            <a:r>
              <a:rPr lang="en-US"/>
              <a:t>Click to edit Master text styles</a:t>
            </a:r>
          </a:p>
        </p:txBody>
      </p:sp>
    </p:spTree>
    <p:extLst>
      <p:ext uri="{BB962C8B-B14F-4D97-AF65-F5344CB8AC3E}">
        <p14:creationId xmlns:p14="http://schemas.microsoft.com/office/powerpoint/2010/main" val="20027964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Body">
    <p:spTree>
      <p:nvGrpSpPr>
        <p:cNvPr id="1" name=""/>
        <p:cNvGrpSpPr/>
        <p:nvPr/>
      </p:nvGrpSpPr>
      <p:grpSpPr>
        <a:xfrm>
          <a:off x="0" y="0"/>
          <a:ext cx="0" cy="0"/>
          <a:chOff x="0" y="0"/>
          <a:chExt cx="0" cy="0"/>
        </a:xfrm>
      </p:grpSpPr>
      <p:sp>
        <p:nvSpPr>
          <p:cNvPr id="2" name="Title 1"/>
          <p:cNvSpPr>
            <a:spLocks noGrp="1"/>
          </p:cNvSpPr>
          <p:nvPr>
            <p:ph type="title"/>
          </p:nvPr>
        </p:nvSpPr>
        <p:spPr>
          <a:xfrm>
            <a:off x="457200" y="458081"/>
            <a:ext cx="8229600" cy="628473"/>
          </a:xfrm>
          <a:prstGeom prst="rect">
            <a:avLst/>
          </a:prstGeom>
        </p:spPr>
        <p:txBody>
          <a:bodyPr vert="horz"/>
          <a:lstStyle>
            <a:lvl1pPr>
              <a:defRPr sz="3000" b="1">
                <a:latin typeface="Arial"/>
                <a:cs typeface="Arial"/>
              </a:defRPr>
            </a:lvl1pPr>
          </a:lstStyle>
          <a:p>
            <a:r>
              <a:rPr lang="en-US"/>
              <a:t>Click to edit Master title style</a:t>
            </a:r>
            <a:endParaRPr lang="en-US" dirty="0"/>
          </a:p>
        </p:txBody>
      </p:sp>
      <p:sp>
        <p:nvSpPr>
          <p:cNvPr id="4" name="Text Placeholder 3"/>
          <p:cNvSpPr>
            <a:spLocks noGrp="1"/>
          </p:cNvSpPr>
          <p:nvPr>
            <p:ph type="body" sz="quarter" idx="10"/>
          </p:nvPr>
        </p:nvSpPr>
        <p:spPr>
          <a:xfrm>
            <a:off x="457200" y="1200150"/>
            <a:ext cx="8229600" cy="4670425"/>
          </a:xfrm>
          <a:prstGeom prst="rect">
            <a:avLst/>
          </a:prstGeom>
        </p:spPr>
        <p:txBody>
          <a:bodyPr vert="horz"/>
          <a:lstStyle>
            <a:lvl1pPr marL="0" indent="0">
              <a:buNone/>
              <a:defRPr sz="2000" baseline="0">
                <a:latin typeface="Arial"/>
                <a:cs typeface="Arial"/>
              </a:defRPr>
            </a:lvl1pPr>
          </a:lstStyle>
          <a:p>
            <a:pPr lvl="0"/>
            <a:r>
              <a:rPr lang="en-US"/>
              <a:t>Click to edit Master text styles</a:t>
            </a:r>
          </a:p>
        </p:txBody>
      </p:sp>
    </p:spTree>
    <p:extLst>
      <p:ext uri="{BB962C8B-B14F-4D97-AF65-F5344CB8AC3E}">
        <p14:creationId xmlns:p14="http://schemas.microsoft.com/office/powerpoint/2010/main" val="3924478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3BD34D00-C360-4D92-AEB1-96A7F32B1F6E}" type="datetimeFigureOut">
              <a:rPr lang="en-GB" smtClean="0"/>
              <a:t>28/01/2020</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2AAF87C5-81B6-44A0-B761-0C1B22F4E6B1}" type="slidenum">
              <a:rPr lang="en-GB" smtClean="0"/>
              <a:t>‹#›</a:t>
            </a:fld>
            <a:endParaRPr lang="en-GB"/>
          </a:p>
        </p:txBody>
      </p:sp>
    </p:spTree>
    <p:extLst>
      <p:ext uri="{BB962C8B-B14F-4D97-AF65-F5344CB8AC3E}">
        <p14:creationId xmlns:p14="http://schemas.microsoft.com/office/powerpoint/2010/main" val="38141071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3BD34D00-C360-4D92-AEB1-96A7F32B1F6E}" type="datetimeFigureOut">
              <a:rPr lang="en-GB" smtClean="0"/>
              <a:t>28/01/2020</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2AAF87C5-81B6-44A0-B761-0C1B22F4E6B1}" type="slidenum">
              <a:rPr lang="en-GB" smtClean="0"/>
              <a:t>‹#›</a:t>
            </a:fld>
            <a:endParaRPr lang="en-GB"/>
          </a:p>
        </p:txBody>
      </p:sp>
    </p:spTree>
    <p:extLst>
      <p:ext uri="{BB962C8B-B14F-4D97-AF65-F5344CB8AC3E}">
        <p14:creationId xmlns:p14="http://schemas.microsoft.com/office/powerpoint/2010/main" val="35610186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02E2D51-C7B2-4D29-97ED-51F6733130F3}" type="datetimeFigureOut">
              <a:rPr lang="en-GB" smtClean="0"/>
              <a:t>28/01/2020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6128EA6-1FDF-41A0-8B3E-45A3BF921A61}" type="slidenum">
              <a:rPr lang="en-GB" smtClean="0"/>
              <a:t>‹#›</a:t>
            </a:fld>
            <a:endParaRPr lang="en-GB"/>
          </a:p>
        </p:txBody>
      </p:sp>
    </p:spTree>
    <p:extLst>
      <p:ext uri="{BB962C8B-B14F-4D97-AF65-F5344CB8AC3E}">
        <p14:creationId xmlns:p14="http://schemas.microsoft.com/office/powerpoint/2010/main" val="2805079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A022C5C-509C-4F91-84F9-1E0C03054128}" type="datetimeFigureOut">
              <a:rPr lang="en-GB" smtClean="0"/>
              <a:t>28/01/2020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4FE023-5AF1-4E65-A996-14647E44CEE9}" type="slidenum">
              <a:rPr lang="en-GB" smtClean="0"/>
              <a:t>‹#›</a:t>
            </a:fld>
            <a:endParaRPr lang="en-GB"/>
          </a:p>
        </p:txBody>
      </p:sp>
    </p:spTree>
    <p:extLst>
      <p:ext uri="{BB962C8B-B14F-4D97-AF65-F5344CB8AC3E}">
        <p14:creationId xmlns:p14="http://schemas.microsoft.com/office/powerpoint/2010/main" val="14317098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022C5C-509C-4F91-84F9-1E0C03054128}" type="datetimeFigureOut">
              <a:rPr lang="en-GB" smtClean="0"/>
              <a:t>28/01/2020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4FE023-5AF1-4E65-A996-14647E44CEE9}" type="slidenum">
              <a:rPr lang="en-GB" smtClean="0"/>
              <a:t>‹#›</a:t>
            </a:fld>
            <a:endParaRPr lang="en-GB"/>
          </a:p>
        </p:txBody>
      </p:sp>
    </p:spTree>
    <p:extLst>
      <p:ext uri="{BB962C8B-B14F-4D97-AF65-F5344CB8AC3E}">
        <p14:creationId xmlns:p14="http://schemas.microsoft.com/office/powerpoint/2010/main" val="42217435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022C5C-509C-4F91-84F9-1E0C03054128}" type="datetimeFigureOut">
              <a:rPr lang="en-GB" smtClean="0"/>
              <a:t>28/01/2020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4FE023-5AF1-4E65-A996-14647E44CEE9}" type="slidenum">
              <a:rPr lang="en-GB" smtClean="0"/>
              <a:t>‹#›</a:t>
            </a:fld>
            <a:endParaRPr lang="en-GB"/>
          </a:p>
        </p:txBody>
      </p:sp>
    </p:spTree>
    <p:extLst>
      <p:ext uri="{BB962C8B-B14F-4D97-AF65-F5344CB8AC3E}">
        <p14:creationId xmlns:p14="http://schemas.microsoft.com/office/powerpoint/2010/main" val="21037110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A022C5C-509C-4F91-84F9-1E0C03054128}" type="datetimeFigureOut">
              <a:rPr lang="en-GB" smtClean="0"/>
              <a:t>28/01/2020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4FE023-5AF1-4E65-A996-14647E44CEE9}" type="slidenum">
              <a:rPr lang="en-GB" smtClean="0"/>
              <a:t>‹#›</a:t>
            </a:fld>
            <a:endParaRPr lang="en-GB"/>
          </a:p>
        </p:txBody>
      </p:sp>
    </p:spTree>
    <p:extLst>
      <p:ext uri="{BB962C8B-B14F-4D97-AF65-F5344CB8AC3E}">
        <p14:creationId xmlns:p14="http://schemas.microsoft.com/office/powerpoint/2010/main" val="25457141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A022C5C-509C-4F91-84F9-1E0C03054128}" type="datetimeFigureOut">
              <a:rPr lang="en-GB" smtClean="0"/>
              <a:t>28/01/2020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24FE023-5AF1-4E65-A996-14647E44CEE9}" type="slidenum">
              <a:rPr lang="en-GB" smtClean="0"/>
              <a:t>‹#›</a:t>
            </a:fld>
            <a:endParaRPr lang="en-GB"/>
          </a:p>
        </p:txBody>
      </p:sp>
    </p:spTree>
    <p:extLst>
      <p:ext uri="{BB962C8B-B14F-4D97-AF65-F5344CB8AC3E}">
        <p14:creationId xmlns:p14="http://schemas.microsoft.com/office/powerpoint/2010/main" val="39397038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A022C5C-509C-4F91-84F9-1E0C03054128}" type="datetimeFigureOut">
              <a:rPr lang="en-GB" smtClean="0"/>
              <a:t>28/01/2020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24FE023-5AF1-4E65-A996-14647E44CEE9}" type="slidenum">
              <a:rPr lang="en-GB" smtClean="0"/>
              <a:t>‹#›</a:t>
            </a:fld>
            <a:endParaRPr lang="en-GB"/>
          </a:p>
        </p:txBody>
      </p:sp>
    </p:spTree>
    <p:extLst>
      <p:ext uri="{BB962C8B-B14F-4D97-AF65-F5344CB8AC3E}">
        <p14:creationId xmlns:p14="http://schemas.microsoft.com/office/powerpoint/2010/main" val="39567406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022C5C-509C-4F91-84F9-1E0C03054128}" type="datetimeFigureOut">
              <a:rPr lang="en-GB" smtClean="0"/>
              <a:t>28/01/2020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24FE023-5AF1-4E65-A996-14647E44CEE9}" type="slidenum">
              <a:rPr lang="en-GB" smtClean="0"/>
              <a:t>‹#›</a:t>
            </a:fld>
            <a:endParaRPr lang="en-GB"/>
          </a:p>
        </p:txBody>
      </p:sp>
    </p:spTree>
    <p:extLst>
      <p:ext uri="{BB962C8B-B14F-4D97-AF65-F5344CB8AC3E}">
        <p14:creationId xmlns:p14="http://schemas.microsoft.com/office/powerpoint/2010/main" val="8167400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A022C5C-509C-4F91-84F9-1E0C03054128}" type="datetimeFigureOut">
              <a:rPr lang="en-GB" smtClean="0"/>
              <a:t>28/01/2020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4FE023-5AF1-4E65-A996-14647E44CEE9}" type="slidenum">
              <a:rPr lang="en-GB" smtClean="0"/>
              <a:t>‹#›</a:t>
            </a:fld>
            <a:endParaRPr lang="en-GB"/>
          </a:p>
        </p:txBody>
      </p:sp>
    </p:spTree>
    <p:extLst>
      <p:ext uri="{BB962C8B-B14F-4D97-AF65-F5344CB8AC3E}">
        <p14:creationId xmlns:p14="http://schemas.microsoft.com/office/powerpoint/2010/main" val="31851484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A022C5C-509C-4F91-84F9-1E0C03054128}" type="datetimeFigureOut">
              <a:rPr lang="en-GB" smtClean="0"/>
              <a:t>28/01/2020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4FE023-5AF1-4E65-A996-14647E44CEE9}" type="slidenum">
              <a:rPr lang="en-GB" smtClean="0"/>
              <a:t>‹#›</a:t>
            </a:fld>
            <a:endParaRPr lang="en-GB"/>
          </a:p>
        </p:txBody>
      </p:sp>
    </p:spTree>
    <p:extLst>
      <p:ext uri="{BB962C8B-B14F-4D97-AF65-F5344CB8AC3E}">
        <p14:creationId xmlns:p14="http://schemas.microsoft.com/office/powerpoint/2010/main" val="25825687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022C5C-509C-4F91-84F9-1E0C03054128}" type="datetimeFigureOut">
              <a:rPr lang="en-GB" smtClean="0"/>
              <a:t>28/01/2020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4FE023-5AF1-4E65-A996-14647E44CEE9}" type="slidenum">
              <a:rPr lang="en-GB" smtClean="0"/>
              <a:t>‹#›</a:t>
            </a:fld>
            <a:endParaRPr lang="en-GB"/>
          </a:p>
        </p:txBody>
      </p:sp>
    </p:spTree>
    <p:extLst>
      <p:ext uri="{BB962C8B-B14F-4D97-AF65-F5344CB8AC3E}">
        <p14:creationId xmlns:p14="http://schemas.microsoft.com/office/powerpoint/2010/main" val="281931536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022C5C-509C-4F91-84F9-1E0C03054128}" type="datetimeFigureOut">
              <a:rPr lang="en-GB" smtClean="0"/>
              <a:t>28/01/2020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4FE023-5AF1-4E65-A996-14647E44CEE9}" type="slidenum">
              <a:rPr lang="en-GB" smtClean="0"/>
              <a:t>‹#›</a:t>
            </a:fld>
            <a:endParaRPr lang="en-GB"/>
          </a:p>
        </p:txBody>
      </p:sp>
    </p:spTree>
    <p:extLst>
      <p:ext uri="{BB962C8B-B14F-4D97-AF65-F5344CB8AC3E}">
        <p14:creationId xmlns:p14="http://schemas.microsoft.com/office/powerpoint/2010/main" val="7201274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theme" Target="../theme/theme2.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1" descr="68_1 PowerPoint Template 2 Feb 2017 BLANK.pdf"/>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8" r:id="rId8"/>
  </p:sldLayoutIdLst>
  <p:txStyles>
    <p:titleStyle>
      <a:lvl1pPr algn="ctr" defTabSz="457200" rtl="0" eaLnBrk="1" fontAlgn="base" hangingPunct="1">
        <a:spcBef>
          <a:spcPct val="0"/>
        </a:spcBef>
        <a:spcAft>
          <a:spcPct val="0"/>
        </a:spcAft>
        <a:defRPr sz="4400" kern="1200">
          <a:solidFill>
            <a:schemeClr val="tx1"/>
          </a:solidFill>
          <a:latin typeface="+mj-lt"/>
          <a:ea typeface="MS PGothic" pitchFamily="34" charset="-128"/>
          <a:cs typeface="MS PGothic" charset="0"/>
        </a:defRPr>
      </a:lvl1pPr>
      <a:lvl2pPr algn="ctr" defTabSz="457200" rtl="0" eaLnBrk="1" fontAlgn="base" hangingPunct="1">
        <a:spcBef>
          <a:spcPct val="0"/>
        </a:spcBef>
        <a:spcAft>
          <a:spcPct val="0"/>
        </a:spcAft>
        <a:defRPr sz="4400">
          <a:solidFill>
            <a:schemeClr val="tx1"/>
          </a:solidFill>
          <a:latin typeface="Calibri" pitchFamily="34" charset="0"/>
          <a:ea typeface="MS PGothic" pitchFamily="34" charset="-128"/>
          <a:cs typeface="MS PGothic" charset="0"/>
        </a:defRPr>
      </a:lvl2pPr>
      <a:lvl3pPr algn="ctr" defTabSz="457200" rtl="0" eaLnBrk="1" fontAlgn="base" hangingPunct="1">
        <a:spcBef>
          <a:spcPct val="0"/>
        </a:spcBef>
        <a:spcAft>
          <a:spcPct val="0"/>
        </a:spcAft>
        <a:defRPr sz="4400">
          <a:solidFill>
            <a:schemeClr val="tx1"/>
          </a:solidFill>
          <a:latin typeface="Calibri" pitchFamily="34" charset="0"/>
          <a:ea typeface="MS PGothic" pitchFamily="34" charset="-128"/>
          <a:cs typeface="MS PGothic" charset="0"/>
        </a:defRPr>
      </a:lvl3pPr>
      <a:lvl4pPr algn="ctr" defTabSz="457200" rtl="0" eaLnBrk="1" fontAlgn="base" hangingPunct="1">
        <a:spcBef>
          <a:spcPct val="0"/>
        </a:spcBef>
        <a:spcAft>
          <a:spcPct val="0"/>
        </a:spcAft>
        <a:defRPr sz="4400">
          <a:solidFill>
            <a:schemeClr val="tx1"/>
          </a:solidFill>
          <a:latin typeface="Calibri" pitchFamily="34" charset="0"/>
          <a:ea typeface="MS PGothic" pitchFamily="34" charset="-128"/>
          <a:cs typeface="MS PGothic" charset="0"/>
        </a:defRPr>
      </a:lvl4pPr>
      <a:lvl5pPr algn="ctr" defTabSz="457200" rtl="0" eaLnBrk="1" fontAlgn="base" hangingPunct="1">
        <a:spcBef>
          <a:spcPct val="0"/>
        </a:spcBef>
        <a:spcAft>
          <a:spcPct val="0"/>
        </a:spcAft>
        <a:defRPr sz="4400">
          <a:solidFill>
            <a:schemeClr val="tx1"/>
          </a:solidFill>
          <a:latin typeface="Calibri" pitchFamily="34" charset="0"/>
          <a:ea typeface="MS PGothic" pitchFamily="34" charset="-128"/>
          <a:cs typeface="MS PGothic" charset="0"/>
        </a:defRPr>
      </a:lvl5pPr>
      <a:lvl6pPr marL="457200" algn="ctr" defTabSz="457200" rtl="0" eaLnBrk="1" fontAlgn="base" hangingPunct="1">
        <a:spcBef>
          <a:spcPct val="0"/>
        </a:spcBef>
        <a:spcAft>
          <a:spcPct val="0"/>
        </a:spcAft>
        <a:defRPr sz="4400">
          <a:solidFill>
            <a:schemeClr val="tx1"/>
          </a:solidFill>
          <a:latin typeface="Calibri" pitchFamily="34" charset="0"/>
          <a:ea typeface="MS PGothic" pitchFamily="34" charset="-128"/>
        </a:defRPr>
      </a:lvl6pPr>
      <a:lvl7pPr marL="914400" algn="ctr" defTabSz="457200" rtl="0" eaLnBrk="1" fontAlgn="base" hangingPunct="1">
        <a:spcBef>
          <a:spcPct val="0"/>
        </a:spcBef>
        <a:spcAft>
          <a:spcPct val="0"/>
        </a:spcAft>
        <a:defRPr sz="4400">
          <a:solidFill>
            <a:schemeClr val="tx1"/>
          </a:solidFill>
          <a:latin typeface="Calibri" pitchFamily="34" charset="0"/>
          <a:ea typeface="MS PGothic" pitchFamily="34" charset="-128"/>
        </a:defRPr>
      </a:lvl7pPr>
      <a:lvl8pPr marL="1371600" algn="ctr" defTabSz="457200" rtl="0" eaLnBrk="1" fontAlgn="base" hangingPunct="1">
        <a:spcBef>
          <a:spcPct val="0"/>
        </a:spcBef>
        <a:spcAft>
          <a:spcPct val="0"/>
        </a:spcAft>
        <a:defRPr sz="4400">
          <a:solidFill>
            <a:schemeClr val="tx1"/>
          </a:solidFill>
          <a:latin typeface="Calibri" pitchFamily="34" charset="0"/>
          <a:ea typeface="MS PGothic" pitchFamily="34" charset="-128"/>
        </a:defRPr>
      </a:lvl8pPr>
      <a:lvl9pPr marL="1828800" algn="ctr" defTabSz="457200" rtl="0" eaLnBrk="1" fontAlgn="base" hangingPunct="1">
        <a:spcBef>
          <a:spcPct val="0"/>
        </a:spcBef>
        <a:spcAft>
          <a:spcPct val="0"/>
        </a:spcAft>
        <a:defRPr sz="4400">
          <a:solidFill>
            <a:schemeClr val="tx1"/>
          </a:solidFill>
          <a:latin typeface="Calibri" pitchFamily="34" charset="0"/>
          <a:ea typeface="MS PGothic" pitchFamily="34" charset="-128"/>
        </a:defRPr>
      </a:lvl9pPr>
    </p:titleStyle>
    <p:bodyStyle>
      <a:lvl1pPr marL="342900" indent="-342900" algn="l" defTabSz="457200" rtl="0" eaLnBrk="1" fontAlgn="base" hangingPunct="1">
        <a:spcBef>
          <a:spcPct val="20000"/>
        </a:spcBef>
        <a:spcAft>
          <a:spcPct val="0"/>
        </a:spcAft>
        <a:buFont typeface="Arial" pitchFamily="34" charset="0"/>
        <a:buChar char="•"/>
        <a:defRPr sz="3200" kern="1200">
          <a:solidFill>
            <a:schemeClr val="tx1"/>
          </a:solidFill>
          <a:latin typeface="+mn-lt"/>
          <a:ea typeface="MS PGothic" pitchFamily="34" charset="-128"/>
          <a:cs typeface="MS PGothic" charset="0"/>
        </a:defRPr>
      </a:lvl1pPr>
      <a:lvl2pPr marL="742950" indent="-285750" algn="l" defTabSz="457200" rtl="0" eaLnBrk="1" fontAlgn="base" hangingPunct="1">
        <a:spcBef>
          <a:spcPct val="20000"/>
        </a:spcBef>
        <a:spcAft>
          <a:spcPct val="0"/>
        </a:spcAft>
        <a:buFont typeface="Arial" pitchFamily="34" charset="0"/>
        <a:buChar char="–"/>
        <a:defRPr sz="2800" kern="1200">
          <a:solidFill>
            <a:schemeClr val="tx1"/>
          </a:solidFill>
          <a:latin typeface="+mn-lt"/>
          <a:ea typeface="MS PGothic" pitchFamily="34" charset="-128"/>
          <a:cs typeface="MS PGothic" charset="0"/>
        </a:defRPr>
      </a:lvl2pPr>
      <a:lvl3pPr marL="1143000" indent="-228600" algn="l" defTabSz="457200" rtl="0" eaLnBrk="1" fontAlgn="base" hangingPunct="1">
        <a:spcBef>
          <a:spcPct val="20000"/>
        </a:spcBef>
        <a:spcAft>
          <a:spcPct val="0"/>
        </a:spcAft>
        <a:buFont typeface="Arial" pitchFamily="34" charset="0"/>
        <a:buChar char="•"/>
        <a:defRPr sz="2400" kern="1200">
          <a:solidFill>
            <a:schemeClr val="tx1"/>
          </a:solidFill>
          <a:latin typeface="+mn-lt"/>
          <a:ea typeface="MS PGothic" pitchFamily="34" charset="-128"/>
          <a:cs typeface="MS PGothic" charset="0"/>
        </a:defRPr>
      </a:lvl3pPr>
      <a:lvl4pPr marL="1600200" indent="-228600" algn="l" defTabSz="457200" rtl="0" eaLnBrk="1" fontAlgn="base" hangingPunct="1">
        <a:spcBef>
          <a:spcPct val="20000"/>
        </a:spcBef>
        <a:spcAft>
          <a:spcPct val="0"/>
        </a:spcAft>
        <a:buFont typeface="Arial" pitchFamily="34" charset="0"/>
        <a:buChar char="–"/>
        <a:defRPr sz="2000" kern="1200">
          <a:solidFill>
            <a:schemeClr val="tx1"/>
          </a:solidFill>
          <a:latin typeface="+mn-lt"/>
          <a:ea typeface="MS PGothic" pitchFamily="34" charset="-128"/>
          <a:cs typeface="MS PGothic" charset="0"/>
        </a:defRPr>
      </a:lvl4pPr>
      <a:lvl5pPr marL="2057400" indent="-228600" algn="l" defTabSz="457200" rtl="0" eaLnBrk="1" fontAlgn="base" hangingPunct="1">
        <a:spcBef>
          <a:spcPct val="20000"/>
        </a:spcBef>
        <a:spcAft>
          <a:spcPct val="0"/>
        </a:spcAft>
        <a:buFont typeface="Arial" pitchFamily="34" charset="0"/>
        <a:buChar char="»"/>
        <a:defRPr sz="2000" kern="1200">
          <a:solidFill>
            <a:schemeClr val="tx1"/>
          </a:solidFill>
          <a:latin typeface="+mn-lt"/>
          <a:ea typeface="MS PGothic" pitchFamily="34" charset="-128"/>
          <a:cs typeface="MS PGothic"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022C5C-509C-4F91-84F9-1E0C03054128}" type="datetimeFigureOut">
              <a:rPr lang="en-GB" smtClean="0"/>
              <a:t>28/01/2020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4FE023-5AF1-4E65-A996-14647E44CEE9}" type="slidenum">
              <a:rPr lang="en-GB" smtClean="0"/>
              <a:t>‹#›</a:t>
            </a:fld>
            <a:endParaRPr lang="en-GB"/>
          </a:p>
        </p:txBody>
      </p:sp>
    </p:spTree>
    <p:extLst>
      <p:ext uri="{BB962C8B-B14F-4D97-AF65-F5344CB8AC3E}">
        <p14:creationId xmlns:p14="http://schemas.microsoft.com/office/powerpoint/2010/main" val="1879656756"/>
      </p:ext>
    </p:extLst>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I%20saw%20your%20willy%20&#226;&#8364;&#8220;%20NSPCC.mp4" TargetMode="External"/><Relationship Id="rId2" Type="http://schemas.openxmlformats.org/officeDocument/2006/relationships/notesSlide" Target="../notesSlides/notesSlide3.xml"/><Relationship Id="rId1" Type="http://schemas.openxmlformats.org/officeDocument/2006/relationships/slideLayout" Target="../slideLayouts/slideLayout8.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8" Type="http://schemas.openxmlformats.org/officeDocument/2006/relationships/hyperlink" Target="file:///E:\RSE%20staff%20training\the%20big%20book%20of%20families.mp4" TargetMode="External"/><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0.xml"/><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548680"/>
            <a:ext cx="8640960" cy="156966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1F497D"/>
                </a:solidFill>
                <a:effectLst/>
                <a:uLnTx/>
                <a:uFillTx/>
                <a:latin typeface="Arial" panose="020B0604020202020204" pitchFamily="34" charset="0"/>
                <a:ea typeface="+mn-ea"/>
                <a:cs typeface="Arial" panose="020B0604020202020204" pitchFamily="34" charset="0"/>
              </a:rPr>
              <a:t>Tara Lewis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dirty="0">
                <a:solidFill>
                  <a:srgbClr val="1F497D"/>
                </a:solidFill>
                <a:latin typeface="Arial" panose="020B0604020202020204" pitchFamily="34" charset="0"/>
                <a:ea typeface="+mn-ea"/>
                <a:cs typeface="Arial" panose="020B0604020202020204" pitchFamily="34" charset="0"/>
              </a:rPr>
              <a:t>School Health Education Specialist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1F497D"/>
                </a:solidFill>
                <a:effectLst/>
                <a:uLnTx/>
                <a:uFillTx/>
                <a:latin typeface="Arial" panose="020B0604020202020204" pitchFamily="34" charset="0"/>
                <a:ea typeface="+mn-ea"/>
                <a:cs typeface="Arial" panose="020B0604020202020204" pitchFamily="34" charset="0"/>
              </a:rPr>
              <a:t>Public Health  </a:t>
            </a:r>
          </a:p>
        </p:txBody>
      </p:sp>
      <p:sp>
        <p:nvSpPr>
          <p:cNvPr id="3" name="Rectangle 2"/>
          <p:cNvSpPr/>
          <p:nvPr/>
        </p:nvSpPr>
        <p:spPr>
          <a:xfrm>
            <a:off x="1043608" y="3068960"/>
            <a:ext cx="7272808" cy="138499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1F497D"/>
                </a:solidFill>
                <a:effectLst/>
                <a:uLnTx/>
                <a:uFillTx/>
                <a:latin typeface="Arial" panose="020B0604020202020204" pitchFamily="34" charset="0"/>
                <a:ea typeface="+mn-ea"/>
                <a:cs typeface="Arial" panose="020B0604020202020204" pitchFamily="34" charset="0"/>
              </a:rPr>
              <a:t>Relationship and Sex Education</a:t>
            </a:r>
            <a:r>
              <a:rPr kumimoji="0" lang="en-GB" sz="2800" b="0" i="0" u="none" strike="noStrike" kern="1200" cap="none" spc="0" normalizeH="0" noProof="0" dirty="0">
                <a:ln>
                  <a:noFill/>
                </a:ln>
                <a:solidFill>
                  <a:srgbClr val="1F497D"/>
                </a:solidFill>
                <a:effectLst/>
                <a:uLnTx/>
                <a:uFillTx/>
                <a:latin typeface="Arial" panose="020B0604020202020204" pitchFamily="34" charset="0"/>
                <a:ea typeface="+mn-ea"/>
                <a:cs typeface="Arial" panose="020B0604020202020204" pitchFamily="34" charset="0"/>
              </a:rPr>
              <a:t> </a:t>
            </a:r>
            <a:r>
              <a:rPr kumimoji="0" lang="en-GB" sz="2800" b="0" i="0" u="none" strike="noStrike" kern="1200" cap="none" spc="0" normalizeH="0" baseline="0" noProof="0" dirty="0">
                <a:ln>
                  <a:noFill/>
                </a:ln>
                <a:solidFill>
                  <a:srgbClr val="1F497D"/>
                </a:solidFill>
                <a:effectLst/>
                <a:uLnTx/>
                <a:uFillTx/>
                <a:latin typeface="Arial" panose="020B0604020202020204" pitchFamily="34" charset="0"/>
                <a:ea typeface="+mn-ea"/>
                <a:cs typeface="Arial" panose="020B0604020202020204" pitchFamily="34" charset="0"/>
              </a:rPr>
              <a:t>and Health</a:t>
            </a:r>
            <a:r>
              <a:rPr kumimoji="0" lang="en-GB" sz="2800" b="0" i="0" u="none" strike="noStrike" kern="1200" cap="none" spc="0" normalizeH="0" noProof="0" dirty="0">
                <a:ln>
                  <a:noFill/>
                </a:ln>
                <a:solidFill>
                  <a:srgbClr val="1F497D"/>
                </a:solidFill>
                <a:effectLst/>
                <a:uLnTx/>
                <a:uFillTx/>
                <a:latin typeface="Arial" panose="020B0604020202020204" pitchFamily="34" charset="0"/>
                <a:ea typeface="+mn-ea"/>
                <a:cs typeface="Arial" panose="020B0604020202020204" pitchFamily="34" charset="0"/>
              </a:rPr>
              <a:t> Education (RSE) </a:t>
            </a:r>
            <a:r>
              <a:rPr kumimoji="0" lang="en-GB" sz="2800" b="0" i="0" u="none" strike="noStrike" kern="1200" cap="none" spc="0" normalizeH="0" baseline="0" noProof="0" dirty="0">
                <a:ln>
                  <a:noFill/>
                </a:ln>
                <a:solidFill>
                  <a:srgbClr val="1F497D"/>
                </a:solidFill>
                <a:effectLst/>
                <a:uLnTx/>
                <a:uFillTx/>
                <a:latin typeface="Arial" panose="020B0604020202020204" pitchFamily="34" charset="0"/>
                <a:ea typeface="+mn-ea"/>
                <a:cs typeface="Arial" panose="020B0604020202020204" pitchFamily="34" charset="0"/>
              </a:rPr>
              <a:t>in Primary Schools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1F497D"/>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51450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548" y="332656"/>
            <a:ext cx="7543800" cy="617220"/>
          </a:xfrm>
        </p:spPr>
        <p:txBody>
          <a:bodyPr>
            <a:normAutofit fontScale="90000"/>
          </a:bodyPr>
          <a:lstStyle/>
          <a:p>
            <a:r>
              <a:rPr lang="en-GB" b="1" dirty="0">
                <a:solidFill>
                  <a:srgbClr val="7030A0"/>
                </a:solidFill>
              </a:rPr>
              <a:t>Aims</a:t>
            </a:r>
          </a:p>
        </p:txBody>
      </p:sp>
      <p:sp>
        <p:nvSpPr>
          <p:cNvPr id="3" name="Content Placeholder 2"/>
          <p:cNvSpPr>
            <a:spLocks noGrp="1"/>
          </p:cNvSpPr>
          <p:nvPr>
            <p:ph idx="1"/>
          </p:nvPr>
        </p:nvSpPr>
        <p:spPr>
          <a:xfrm>
            <a:off x="400050" y="1124744"/>
            <a:ext cx="8564438" cy="3879118"/>
          </a:xfrm>
        </p:spPr>
        <p:txBody>
          <a:bodyPr>
            <a:normAutofit/>
          </a:bodyPr>
          <a:lstStyle/>
          <a:p>
            <a:pPr marL="0" indent="0">
              <a:buNone/>
            </a:pPr>
            <a:r>
              <a:rPr lang="en-GB" sz="2800" dirty="0">
                <a:solidFill>
                  <a:srgbClr val="002060"/>
                </a:solidFill>
                <a:latin typeface="Arial" panose="020B0604020202020204" pitchFamily="34" charset="0"/>
                <a:cs typeface="Arial" panose="020B0604020202020204" pitchFamily="34" charset="0"/>
              </a:rPr>
              <a:t>Why have there been changes to RSE and Health education and what are the statutory?</a:t>
            </a:r>
          </a:p>
          <a:p>
            <a:pPr marL="0" indent="0">
              <a:buNone/>
            </a:pPr>
            <a:r>
              <a:rPr lang="en-GB" sz="2800" dirty="0">
                <a:solidFill>
                  <a:srgbClr val="002060"/>
                </a:solidFill>
                <a:latin typeface="Arial" panose="020B0604020202020204" pitchFamily="34" charset="0"/>
                <a:cs typeface="Arial" panose="020B0604020202020204" pitchFamily="34" charset="0"/>
              </a:rPr>
              <a:t>How does RSE contribute to safeguarding?</a:t>
            </a:r>
          </a:p>
          <a:p>
            <a:pPr marL="0" indent="0">
              <a:buNone/>
            </a:pPr>
            <a:r>
              <a:rPr lang="en-GB" sz="2800" dirty="0">
                <a:solidFill>
                  <a:srgbClr val="002060"/>
                </a:solidFill>
                <a:latin typeface="Arial" panose="020B0604020202020204" pitchFamily="34" charset="0"/>
                <a:cs typeface="Arial" panose="020B0604020202020204" pitchFamily="34" charset="0"/>
              </a:rPr>
              <a:t>What are the concerns regarding teaching RSE?</a:t>
            </a:r>
          </a:p>
          <a:p>
            <a:pPr marL="0" indent="0">
              <a:buNone/>
            </a:pPr>
            <a:r>
              <a:rPr lang="en-GB" sz="2800" dirty="0">
                <a:solidFill>
                  <a:srgbClr val="002060"/>
                </a:solidFill>
                <a:latin typeface="Arial" panose="020B0604020202020204" pitchFamily="34" charset="0"/>
                <a:cs typeface="Arial" panose="020B0604020202020204" pitchFamily="34" charset="0"/>
              </a:rPr>
              <a:t>What skills are needed to deliver RSE appropriately?</a:t>
            </a:r>
          </a:p>
          <a:p>
            <a:pPr marL="0" indent="0">
              <a:buNone/>
            </a:pPr>
            <a:r>
              <a:rPr lang="en-GB" sz="2800" dirty="0">
                <a:solidFill>
                  <a:srgbClr val="002060"/>
                </a:solidFill>
                <a:latin typeface="Arial" panose="020B0604020202020204" pitchFamily="34" charset="0"/>
                <a:cs typeface="Arial" panose="020B0604020202020204" pitchFamily="34" charset="0"/>
              </a:rPr>
              <a:t>What is the Christopher Winter Project RSE resource?</a:t>
            </a: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867565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2088" y="404664"/>
            <a:ext cx="7543800" cy="1450757"/>
          </a:xfrm>
        </p:spPr>
        <p:txBody>
          <a:bodyPr>
            <a:normAutofit/>
          </a:bodyPr>
          <a:lstStyle/>
          <a:p>
            <a:r>
              <a:rPr lang="en-GB" b="1" dirty="0">
                <a:solidFill>
                  <a:srgbClr val="7030A0"/>
                </a:solidFill>
              </a:rPr>
              <a:t>What are the threats?</a:t>
            </a:r>
          </a:p>
        </p:txBody>
      </p:sp>
      <p:sp>
        <p:nvSpPr>
          <p:cNvPr id="3" name="Content Placeholder 2"/>
          <p:cNvSpPr>
            <a:spLocks noGrp="1"/>
          </p:cNvSpPr>
          <p:nvPr>
            <p:ph sz="half" idx="2"/>
          </p:nvPr>
        </p:nvSpPr>
        <p:spPr>
          <a:xfrm>
            <a:off x="107504" y="1484784"/>
            <a:ext cx="5544616" cy="4463931"/>
          </a:xfrm>
        </p:spPr>
        <p:txBody>
          <a:bodyPr>
            <a:normAutofit fontScale="92500" lnSpcReduction="10000"/>
          </a:bodyPr>
          <a:lstStyle/>
          <a:p>
            <a:pPr>
              <a:buFont typeface="Wingdings" panose="05000000000000000000" pitchFamily="2" charset="2"/>
              <a:buChar char="q"/>
            </a:pPr>
            <a:r>
              <a:rPr lang="en-GB" sz="2100" dirty="0">
                <a:solidFill>
                  <a:srgbClr val="7030A0"/>
                </a:solidFill>
                <a:latin typeface="Arial" panose="020B0604020202020204" pitchFamily="34" charset="0"/>
                <a:cs typeface="Arial" panose="020B0604020202020204" pitchFamily="34" charset="0"/>
              </a:rPr>
              <a:t>Cyberbullying</a:t>
            </a:r>
          </a:p>
          <a:p>
            <a:pPr>
              <a:buFont typeface="Wingdings" panose="05000000000000000000" pitchFamily="2" charset="2"/>
              <a:buChar char="q"/>
            </a:pPr>
            <a:r>
              <a:rPr lang="en-GB" sz="2100" dirty="0">
                <a:solidFill>
                  <a:srgbClr val="7030A0"/>
                </a:solidFill>
                <a:latin typeface="Arial" panose="020B0604020202020204" pitchFamily="34" charset="0"/>
                <a:cs typeface="Arial" panose="020B0604020202020204" pitchFamily="34" charset="0"/>
              </a:rPr>
              <a:t>Bullying</a:t>
            </a:r>
          </a:p>
          <a:p>
            <a:pPr>
              <a:buFont typeface="Wingdings" panose="05000000000000000000" pitchFamily="2" charset="2"/>
              <a:buChar char="q"/>
            </a:pPr>
            <a:r>
              <a:rPr lang="en-GB" sz="2100" dirty="0">
                <a:solidFill>
                  <a:srgbClr val="7030A0"/>
                </a:solidFill>
                <a:latin typeface="Arial" panose="020B0604020202020204" pitchFamily="34" charset="0"/>
                <a:cs typeface="Arial" panose="020B0604020202020204" pitchFamily="34" charset="0"/>
              </a:rPr>
              <a:t>Sexting</a:t>
            </a:r>
          </a:p>
          <a:p>
            <a:pPr>
              <a:buFont typeface="Wingdings" panose="05000000000000000000" pitchFamily="2" charset="2"/>
              <a:buChar char="q"/>
            </a:pPr>
            <a:r>
              <a:rPr lang="en-GB" sz="2100" dirty="0">
                <a:solidFill>
                  <a:srgbClr val="7030A0"/>
                </a:solidFill>
                <a:latin typeface="Arial" panose="020B0604020202020204" pitchFamily="34" charset="0"/>
                <a:cs typeface="Arial" panose="020B0604020202020204" pitchFamily="34" charset="0"/>
              </a:rPr>
              <a:t>Child sexual exploitation</a:t>
            </a:r>
          </a:p>
          <a:p>
            <a:pPr>
              <a:buFont typeface="Wingdings" panose="05000000000000000000" pitchFamily="2" charset="2"/>
              <a:buChar char="q"/>
            </a:pPr>
            <a:r>
              <a:rPr lang="en-GB" sz="2100" dirty="0">
                <a:solidFill>
                  <a:srgbClr val="7030A0"/>
                </a:solidFill>
                <a:latin typeface="Arial" panose="020B0604020202020204" pitchFamily="34" charset="0"/>
                <a:cs typeface="Arial" panose="020B0604020202020204" pitchFamily="34" charset="0"/>
              </a:rPr>
              <a:t>Addictive behaviours</a:t>
            </a:r>
          </a:p>
          <a:p>
            <a:pPr>
              <a:buFont typeface="Wingdings" panose="05000000000000000000" pitchFamily="2" charset="2"/>
              <a:buChar char="q"/>
            </a:pPr>
            <a:r>
              <a:rPr lang="en-GB" sz="2100" dirty="0">
                <a:solidFill>
                  <a:srgbClr val="7030A0"/>
                </a:solidFill>
                <a:latin typeface="Arial" panose="020B0604020202020204" pitchFamily="34" charset="0"/>
                <a:cs typeface="Arial" panose="020B0604020202020204" pitchFamily="34" charset="0"/>
              </a:rPr>
              <a:t>Early exposure to pornography</a:t>
            </a:r>
          </a:p>
          <a:p>
            <a:pPr>
              <a:buFont typeface="Wingdings" panose="05000000000000000000" pitchFamily="2" charset="2"/>
              <a:buChar char="q"/>
            </a:pPr>
            <a:r>
              <a:rPr lang="en-GB" sz="2100" dirty="0">
                <a:solidFill>
                  <a:srgbClr val="7030A0"/>
                </a:solidFill>
                <a:latin typeface="Arial" panose="020B0604020202020204" pitchFamily="34" charset="0"/>
                <a:cs typeface="Arial" panose="020B0604020202020204" pitchFamily="34" charset="0"/>
              </a:rPr>
              <a:t>Unhealthy teenage relationships</a:t>
            </a:r>
          </a:p>
          <a:p>
            <a:pPr>
              <a:buFont typeface="Wingdings" panose="05000000000000000000" pitchFamily="2" charset="2"/>
              <a:buChar char="q"/>
            </a:pPr>
            <a:r>
              <a:rPr lang="en-GB" sz="2100" dirty="0">
                <a:solidFill>
                  <a:srgbClr val="7030A0"/>
                </a:solidFill>
                <a:latin typeface="Arial" panose="020B0604020202020204" pitchFamily="34" charset="0"/>
                <a:cs typeface="Arial" panose="020B0604020202020204" pitchFamily="34" charset="0"/>
              </a:rPr>
              <a:t>Online grooming</a:t>
            </a:r>
          </a:p>
          <a:p>
            <a:pPr>
              <a:buFont typeface="Wingdings" panose="05000000000000000000" pitchFamily="2" charset="2"/>
              <a:buChar char="q"/>
            </a:pPr>
            <a:r>
              <a:rPr lang="en-GB" sz="2100" dirty="0">
                <a:solidFill>
                  <a:srgbClr val="7030A0"/>
                </a:solidFill>
                <a:latin typeface="Arial" panose="020B0604020202020204" pitchFamily="34" charset="0"/>
                <a:cs typeface="Arial" panose="020B0604020202020204" pitchFamily="34" charset="0"/>
              </a:rPr>
              <a:t>Obesity</a:t>
            </a:r>
          </a:p>
          <a:p>
            <a:pPr>
              <a:buFont typeface="Wingdings" panose="05000000000000000000" pitchFamily="2" charset="2"/>
              <a:buChar char="q"/>
            </a:pPr>
            <a:r>
              <a:rPr lang="en-GB" sz="2100" dirty="0">
                <a:solidFill>
                  <a:srgbClr val="7030A0"/>
                </a:solidFill>
                <a:latin typeface="Arial" panose="020B0604020202020204" pitchFamily="34" charset="0"/>
                <a:cs typeface="Arial" panose="020B0604020202020204" pitchFamily="34" charset="0"/>
              </a:rPr>
              <a:t>Physically inactivity</a:t>
            </a:r>
          </a:p>
          <a:p>
            <a:pPr>
              <a:buFont typeface="Wingdings" panose="05000000000000000000" pitchFamily="2" charset="2"/>
              <a:buChar char="q"/>
            </a:pPr>
            <a:r>
              <a:rPr lang="en-GB" sz="2100" dirty="0">
                <a:solidFill>
                  <a:srgbClr val="7030A0"/>
                </a:solidFill>
                <a:latin typeface="Arial" panose="020B0604020202020204" pitchFamily="34" charset="0"/>
                <a:cs typeface="Arial" panose="020B0604020202020204" pitchFamily="34" charset="0"/>
              </a:rPr>
              <a:t>Emotional health and mental wellbeing problems</a:t>
            </a:r>
          </a:p>
          <a:p>
            <a:pPr>
              <a:buFont typeface="Wingdings" panose="05000000000000000000" pitchFamily="2" charset="2"/>
              <a:buChar char="q"/>
            </a:pPr>
            <a:r>
              <a:rPr lang="en-GB" sz="2100" dirty="0">
                <a:solidFill>
                  <a:srgbClr val="7030A0"/>
                </a:solidFill>
                <a:latin typeface="Arial" panose="020B0604020202020204" pitchFamily="34" charset="0"/>
                <a:cs typeface="Arial" panose="020B0604020202020204" pitchFamily="34" charset="0"/>
              </a:rPr>
              <a:t>Low self esteem</a:t>
            </a:r>
          </a:p>
          <a:p>
            <a:pPr>
              <a:buFont typeface="Wingdings" panose="05000000000000000000" pitchFamily="2" charset="2"/>
              <a:buChar char="q"/>
            </a:pPr>
            <a:endParaRPr lang="en-GB" dirty="0">
              <a:solidFill>
                <a:srgbClr val="7030A0"/>
              </a:solidFill>
            </a:endParaRPr>
          </a:p>
        </p:txBody>
      </p:sp>
      <p:sp>
        <p:nvSpPr>
          <p:cNvPr id="6" name="Content Placeholder 5"/>
          <p:cNvSpPr>
            <a:spLocks noGrp="1"/>
          </p:cNvSpPr>
          <p:nvPr>
            <p:ph sz="quarter" idx="4"/>
          </p:nvPr>
        </p:nvSpPr>
        <p:spPr>
          <a:xfrm>
            <a:off x="4647522" y="1628800"/>
            <a:ext cx="4172950" cy="2880320"/>
          </a:xfrm>
        </p:spPr>
        <p:txBody>
          <a:bodyPr/>
          <a:lstStyle/>
          <a:p>
            <a:pPr>
              <a:buFont typeface="Wingdings" panose="05000000000000000000" pitchFamily="2" charset="2"/>
              <a:buChar char="q"/>
            </a:pPr>
            <a:r>
              <a:rPr lang="en-GB" sz="2100" dirty="0">
                <a:solidFill>
                  <a:srgbClr val="002060"/>
                </a:solidFill>
                <a:latin typeface="Arial" panose="020B0604020202020204" pitchFamily="34" charset="0"/>
                <a:cs typeface="Arial" panose="020B0604020202020204" pitchFamily="34" charset="0"/>
              </a:rPr>
              <a:t>Exposure to extreme violence</a:t>
            </a:r>
          </a:p>
          <a:p>
            <a:pPr>
              <a:buFont typeface="Wingdings" panose="05000000000000000000" pitchFamily="2" charset="2"/>
              <a:buChar char="q"/>
            </a:pPr>
            <a:r>
              <a:rPr lang="en-GB" sz="2100" dirty="0">
                <a:solidFill>
                  <a:srgbClr val="002060"/>
                </a:solidFill>
                <a:latin typeface="Arial" panose="020B0604020202020204" pitchFamily="34" charset="0"/>
                <a:cs typeface="Arial" panose="020B0604020202020204" pitchFamily="34" charset="0"/>
              </a:rPr>
              <a:t>Radicalisation</a:t>
            </a:r>
          </a:p>
          <a:p>
            <a:pPr>
              <a:buFont typeface="Wingdings" panose="05000000000000000000" pitchFamily="2" charset="2"/>
              <a:buChar char="q"/>
            </a:pPr>
            <a:r>
              <a:rPr lang="en-GB" sz="2100" dirty="0">
                <a:solidFill>
                  <a:srgbClr val="002060"/>
                </a:solidFill>
                <a:latin typeface="Arial" panose="020B0604020202020204" pitchFamily="34" charset="0"/>
                <a:cs typeface="Arial" panose="020B0604020202020204" pitchFamily="34" charset="0"/>
              </a:rPr>
              <a:t>Alternative facts</a:t>
            </a:r>
          </a:p>
          <a:p>
            <a:pPr>
              <a:buFont typeface="Wingdings" panose="05000000000000000000" pitchFamily="2" charset="2"/>
              <a:buChar char="q"/>
            </a:pPr>
            <a:r>
              <a:rPr lang="en-GB" sz="2100" dirty="0">
                <a:solidFill>
                  <a:srgbClr val="002060"/>
                </a:solidFill>
                <a:latin typeface="Arial" panose="020B0604020202020204" pitchFamily="34" charset="0"/>
                <a:cs typeface="Arial" panose="020B0604020202020204" pitchFamily="34" charset="0"/>
              </a:rPr>
              <a:t>Dangerous fads</a:t>
            </a:r>
          </a:p>
          <a:p>
            <a:pPr>
              <a:buFont typeface="Wingdings" panose="05000000000000000000" pitchFamily="2" charset="2"/>
              <a:buChar char="q"/>
            </a:pPr>
            <a:r>
              <a:rPr lang="en-GB" sz="2100" dirty="0">
                <a:solidFill>
                  <a:srgbClr val="002060"/>
                </a:solidFill>
                <a:latin typeface="Arial" panose="020B0604020202020204" pitchFamily="34" charset="0"/>
                <a:cs typeface="Arial" panose="020B0604020202020204" pitchFamily="34" charset="0"/>
              </a:rPr>
              <a:t>Peer on peer exploitation</a:t>
            </a:r>
          </a:p>
          <a:p>
            <a:pPr>
              <a:buFont typeface="Wingdings" panose="05000000000000000000" pitchFamily="2" charset="2"/>
              <a:buChar char="q"/>
            </a:pPr>
            <a:r>
              <a:rPr lang="en-GB" sz="2100" dirty="0">
                <a:solidFill>
                  <a:srgbClr val="002060"/>
                </a:solidFill>
                <a:latin typeface="Arial" panose="020B0604020202020204" pitchFamily="34" charset="0"/>
                <a:cs typeface="Arial" panose="020B0604020202020204" pitchFamily="34" charset="0"/>
              </a:rPr>
              <a:t>Gangs and knife crime</a:t>
            </a:r>
          </a:p>
          <a:p>
            <a:pPr>
              <a:buFont typeface="Wingdings" panose="05000000000000000000" pitchFamily="2" charset="2"/>
              <a:buChar char="q"/>
            </a:pPr>
            <a:r>
              <a:rPr lang="en-GB" sz="2100" dirty="0">
                <a:solidFill>
                  <a:srgbClr val="002060"/>
                </a:solidFill>
                <a:latin typeface="Arial" panose="020B0604020202020204" pitchFamily="34" charset="0"/>
                <a:cs typeface="Arial" panose="020B0604020202020204" pitchFamily="34" charset="0"/>
              </a:rPr>
              <a:t>Intolerance </a:t>
            </a:r>
          </a:p>
          <a:p>
            <a:pPr>
              <a:buFont typeface="Wingdings" panose="05000000000000000000" pitchFamily="2" charset="2"/>
              <a:buChar char="q"/>
            </a:pPr>
            <a:endParaRPr lang="en-GB" sz="2100" dirty="0">
              <a:solidFill>
                <a:srgbClr val="002060"/>
              </a:solidFill>
            </a:endParaRPr>
          </a:p>
          <a:p>
            <a:pPr>
              <a:buFont typeface="Wingdings" panose="05000000000000000000" pitchFamily="2" charset="2"/>
              <a:buChar char="q"/>
            </a:pPr>
            <a:endParaRPr lang="en-GB" sz="2100" dirty="0">
              <a:solidFill>
                <a:srgbClr val="002060"/>
              </a:solidFill>
            </a:endParaRPr>
          </a:p>
          <a:p>
            <a:endParaRPr lang="en-GB" dirty="0"/>
          </a:p>
        </p:txBody>
      </p:sp>
      <p:pic>
        <p:nvPicPr>
          <p:cNvPr id="7" name="Picture 6">
            <a:hlinkClick r:id="rId3" action="ppaction://hlinkfile"/>
            <a:extLst>
              <a:ext uri="{FF2B5EF4-FFF2-40B4-BE49-F238E27FC236}">
                <a16:creationId xmlns:a16="http://schemas.microsoft.com/office/drawing/2014/main" id="{E9B3830B-596B-4433-A8B5-CDF488AEC2DB}"/>
              </a:ext>
            </a:extLst>
          </p:cNvPr>
          <p:cNvPicPr>
            <a:picLocks noChangeAspect="1"/>
          </p:cNvPicPr>
          <p:nvPr/>
        </p:nvPicPr>
        <p:blipFill>
          <a:blip r:embed="rId4"/>
          <a:stretch>
            <a:fillRect/>
          </a:stretch>
        </p:blipFill>
        <p:spPr>
          <a:xfrm>
            <a:off x="5220072" y="4869160"/>
            <a:ext cx="2122564" cy="1432731"/>
          </a:xfrm>
          <a:prstGeom prst="rect">
            <a:avLst/>
          </a:prstGeom>
        </p:spPr>
      </p:pic>
    </p:spTree>
    <p:extLst>
      <p:ext uri="{BB962C8B-B14F-4D97-AF65-F5344CB8AC3E}">
        <p14:creationId xmlns:p14="http://schemas.microsoft.com/office/powerpoint/2010/main" val="1928520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3"/>
          <a:stretch>
            <a:fillRect/>
          </a:stretch>
        </p:blipFill>
        <p:spPr>
          <a:xfrm>
            <a:off x="457200" y="1196752"/>
            <a:ext cx="8229600" cy="2959667"/>
          </a:xfrm>
          <a:prstGeom prst="rect">
            <a:avLst/>
          </a:prstGeom>
        </p:spPr>
      </p:pic>
      <p:sp>
        <p:nvSpPr>
          <p:cNvPr id="4" name="Title 3"/>
          <p:cNvSpPr>
            <a:spLocks noGrp="1"/>
          </p:cNvSpPr>
          <p:nvPr>
            <p:ph type="title"/>
          </p:nvPr>
        </p:nvSpPr>
        <p:spPr/>
        <p:txBody>
          <a:bodyPr>
            <a:normAutofit/>
          </a:bodyPr>
          <a:lstStyle/>
          <a:p>
            <a:r>
              <a:rPr lang="en-GB" sz="3600" b="0" dirty="0">
                <a:solidFill>
                  <a:srgbClr val="7030A0"/>
                </a:solidFill>
                <a:latin typeface="Calibri" panose="020F0502020204030204" pitchFamily="34" charset="0"/>
                <a:cs typeface="Calibri" panose="020F0502020204030204" pitchFamily="34" charset="0"/>
              </a:rPr>
              <a:t>Statutory changes (For Sept 2020)</a:t>
            </a:r>
          </a:p>
        </p:txBody>
      </p:sp>
      <p:pic>
        <p:nvPicPr>
          <p:cNvPr id="2" name="Picture 1">
            <a:extLst>
              <a:ext uri="{FF2B5EF4-FFF2-40B4-BE49-F238E27FC236}">
                <a16:creationId xmlns:a16="http://schemas.microsoft.com/office/drawing/2014/main" id="{E8D53D8D-164B-471E-9A75-43B7B119ECA0}"/>
              </a:ext>
            </a:extLst>
          </p:cNvPr>
          <p:cNvPicPr>
            <a:picLocks noChangeAspect="1"/>
          </p:cNvPicPr>
          <p:nvPr/>
        </p:nvPicPr>
        <p:blipFill>
          <a:blip r:embed="rId4"/>
          <a:stretch>
            <a:fillRect/>
          </a:stretch>
        </p:blipFill>
        <p:spPr>
          <a:xfrm>
            <a:off x="6300192" y="5036354"/>
            <a:ext cx="1975275" cy="1249788"/>
          </a:xfrm>
          <a:prstGeom prst="rect">
            <a:avLst/>
          </a:prstGeom>
        </p:spPr>
      </p:pic>
    </p:spTree>
    <p:extLst>
      <p:ext uri="{BB962C8B-B14F-4D97-AF65-F5344CB8AC3E}">
        <p14:creationId xmlns:p14="http://schemas.microsoft.com/office/powerpoint/2010/main" val="41777861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167342738"/>
              </p:ext>
            </p:extLst>
          </p:nvPr>
        </p:nvGraphicFramePr>
        <p:xfrm>
          <a:off x="-828600" y="0"/>
          <a:ext cx="10657184" cy="685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Oval 3"/>
          <p:cNvSpPr/>
          <p:nvPr/>
        </p:nvSpPr>
        <p:spPr>
          <a:xfrm>
            <a:off x="3405420" y="2636912"/>
            <a:ext cx="2232248" cy="1584176"/>
          </a:xfrm>
          <a:prstGeom prst="ellipse">
            <a:avLst/>
          </a:prstGeom>
          <a:noFill/>
          <a:ln w="38100">
            <a:solidFill>
              <a:srgbClr val="7030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TextBox 4"/>
          <p:cNvSpPr txBox="1"/>
          <p:nvPr/>
        </p:nvSpPr>
        <p:spPr>
          <a:xfrm>
            <a:off x="3405420" y="3013501"/>
            <a:ext cx="2088232" cy="830997"/>
          </a:xfrm>
          <a:prstGeom prst="rect">
            <a:avLst/>
          </a:prstGeom>
          <a:noFill/>
        </p:spPr>
        <p:txBody>
          <a:bodyPr wrap="square" rtlCol="0">
            <a:spAutoFit/>
          </a:bodyPr>
          <a:lstStyle/>
          <a:p>
            <a:pPr algn="ctr"/>
            <a:r>
              <a:rPr lang="en-GB" sz="2400" b="1" dirty="0">
                <a:solidFill>
                  <a:srgbClr val="7030A0"/>
                </a:solidFill>
              </a:rPr>
              <a:t>Health Education</a:t>
            </a:r>
          </a:p>
        </p:txBody>
      </p:sp>
    </p:spTree>
    <p:extLst>
      <p:ext uri="{BB962C8B-B14F-4D97-AF65-F5344CB8AC3E}">
        <p14:creationId xmlns:p14="http://schemas.microsoft.com/office/powerpoint/2010/main" val="25052588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4024554936"/>
              </p:ext>
            </p:extLst>
          </p:nvPr>
        </p:nvGraphicFramePr>
        <p:xfrm>
          <a:off x="467544" y="404664"/>
          <a:ext cx="8064896" cy="60486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Oval 1"/>
          <p:cNvSpPr/>
          <p:nvPr/>
        </p:nvSpPr>
        <p:spPr>
          <a:xfrm>
            <a:off x="3251060" y="2807755"/>
            <a:ext cx="2232248" cy="1584176"/>
          </a:xfrm>
          <a:prstGeom prst="ellipse">
            <a:avLst/>
          </a:prstGeom>
          <a:noFill/>
          <a:ln w="38100">
            <a:solidFill>
              <a:srgbClr val="7030A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TextBox 2"/>
          <p:cNvSpPr txBox="1"/>
          <p:nvPr/>
        </p:nvSpPr>
        <p:spPr>
          <a:xfrm>
            <a:off x="3405420" y="3184344"/>
            <a:ext cx="2088232" cy="830997"/>
          </a:xfrm>
          <a:prstGeom prst="rect">
            <a:avLst/>
          </a:prstGeom>
          <a:noFill/>
        </p:spPr>
        <p:txBody>
          <a:bodyPr wrap="square" rtlCol="0">
            <a:spAutoFit/>
          </a:bodyPr>
          <a:lstStyle/>
          <a:p>
            <a:pPr algn="ctr"/>
            <a:r>
              <a:rPr lang="en-GB" sz="2400" b="1" dirty="0">
                <a:solidFill>
                  <a:srgbClr val="7030A0"/>
                </a:solidFill>
              </a:rPr>
              <a:t>Relationships Education</a:t>
            </a:r>
          </a:p>
        </p:txBody>
      </p:sp>
      <p:sp>
        <p:nvSpPr>
          <p:cNvPr id="6" name="Title 1"/>
          <p:cNvSpPr>
            <a:spLocks noGrp="1"/>
          </p:cNvSpPr>
          <p:nvPr>
            <p:ph type="title"/>
          </p:nvPr>
        </p:nvSpPr>
        <p:spPr>
          <a:xfrm>
            <a:off x="457200" y="458081"/>
            <a:ext cx="2602632" cy="3474975"/>
          </a:xfrm>
        </p:spPr>
        <p:txBody>
          <a:bodyPr/>
          <a:lstStyle/>
          <a:p>
            <a:endParaRPr lang="en-GB" sz="2800" dirty="0"/>
          </a:p>
        </p:txBody>
      </p:sp>
      <p:sp>
        <p:nvSpPr>
          <p:cNvPr id="5" name="Action Button: Go Forward or Next 4">
            <a:hlinkClick r:id="rId8" action="ppaction://hlinkfile" highlightClick="1"/>
            <a:extLst>
              <a:ext uri="{FF2B5EF4-FFF2-40B4-BE49-F238E27FC236}">
                <a16:creationId xmlns:a16="http://schemas.microsoft.com/office/drawing/2014/main" id="{6A9EFC75-FFA7-4C83-9C7C-34A939C98693}"/>
              </a:ext>
            </a:extLst>
          </p:cNvPr>
          <p:cNvSpPr/>
          <p:nvPr/>
        </p:nvSpPr>
        <p:spPr>
          <a:xfrm>
            <a:off x="8686800" y="5949280"/>
            <a:ext cx="349696" cy="504056"/>
          </a:xfrm>
          <a:prstGeom prst="actionButtonForwardNex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675371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B509526-3EF9-4011-BDC4-72E849324A69}"/>
              </a:ext>
            </a:extLst>
          </p:cNvPr>
          <p:cNvSpPr>
            <a:spLocks noGrp="1"/>
          </p:cNvSpPr>
          <p:nvPr>
            <p:ph idx="1"/>
          </p:nvPr>
        </p:nvSpPr>
        <p:spPr>
          <a:xfrm>
            <a:off x="395536" y="116632"/>
            <a:ext cx="8424936" cy="6624736"/>
          </a:xfrm>
        </p:spPr>
        <p:txBody>
          <a:bodyPr/>
          <a:lstStyle/>
          <a:p>
            <a:pPr marL="0" indent="0">
              <a:buNone/>
            </a:pPr>
            <a:r>
              <a:rPr lang="en-GB" sz="2400" b="1" dirty="0">
                <a:solidFill>
                  <a:srgbClr val="7030A0"/>
                </a:solidFill>
                <a:latin typeface="Arial" panose="020B0604020202020204" pitchFamily="34" charset="0"/>
                <a:cs typeface="Arial" panose="020B0604020202020204" pitchFamily="34" charset="0"/>
              </a:rPr>
              <a:t>Relationships education is age-appropriate, building knowledge and life skills over time in a way that prepares pupils for issues they will soon face</a:t>
            </a:r>
            <a:r>
              <a:rPr lang="en-GB" sz="2400" dirty="0">
                <a:solidFill>
                  <a:srgbClr val="7030A0"/>
                </a:solidFill>
                <a:latin typeface="Arial" panose="020B0604020202020204" pitchFamily="34" charset="0"/>
                <a:cs typeface="Arial" panose="020B0604020202020204" pitchFamily="34" charset="0"/>
              </a:rPr>
              <a:t>.</a:t>
            </a:r>
          </a:p>
          <a:p>
            <a:pPr marL="0" indent="0">
              <a:buNone/>
            </a:pPr>
            <a:r>
              <a:rPr lang="en-GB" sz="2400" dirty="0">
                <a:solidFill>
                  <a:srgbClr val="7030A0"/>
                </a:solidFill>
                <a:latin typeface="Arial" panose="020B0604020202020204" pitchFamily="34" charset="0"/>
                <a:cs typeface="Arial" panose="020B0604020202020204" pitchFamily="34" charset="0"/>
              </a:rPr>
              <a:t>  </a:t>
            </a:r>
            <a:r>
              <a:rPr lang="en-GB" sz="2400" dirty="0">
                <a:solidFill>
                  <a:srgbClr val="002060"/>
                </a:solidFill>
                <a:latin typeface="Arial" panose="020B0604020202020204" pitchFamily="34" charset="0"/>
                <a:cs typeface="Arial" panose="020B0604020202020204" pitchFamily="34" charset="0"/>
              </a:rPr>
              <a:t>The focus is on:  </a:t>
            </a:r>
          </a:p>
          <a:p>
            <a:pPr>
              <a:buFont typeface="Wingdings" panose="05000000000000000000" pitchFamily="2" charset="2"/>
              <a:buChar char="§"/>
            </a:pPr>
            <a:r>
              <a:rPr lang="en-GB" sz="2400" dirty="0">
                <a:solidFill>
                  <a:srgbClr val="002060"/>
                </a:solidFill>
                <a:latin typeface="Arial" panose="020B0604020202020204" pitchFamily="34" charset="0"/>
                <a:cs typeface="Arial" panose="020B0604020202020204" pitchFamily="34" charset="0"/>
              </a:rPr>
              <a:t> different types of relationships, including friendships, family relationships and dealing with strangers</a:t>
            </a:r>
          </a:p>
          <a:p>
            <a:pPr>
              <a:buFont typeface="Wingdings" panose="05000000000000000000" pitchFamily="2" charset="2"/>
              <a:buChar char="§"/>
            </a:pPr>
            <a:r>
              <a:rPr lang="en-GB" sz="2400" dirty="0">
                <a:solidFill>
                  <a:srgbClr val="002060"/>
                </a:solidFill>
                <a:latin typeface="Arial" panose="020B0604020202020204" pitchFamily="34" charset="0"/>
                <a:cs typeface="Arial" panose="020B0604020202020204" pitchFamily="34" charset="0"/>
              </a:rPr>
              <a:t> how to recognise, understand and build healthy relationships, including self-respect and respect for others, commitment, tolerance, boundaries and consent, and how to manage conflict, and also how to recognise unhealthy relationships.</a:t>
            </a:r>
          </a:p>
          <a:p>
            <a:pPr>
              <a:buFont typeface="Wingdings" panose="05000000000000000000" pitchFamily="2" charset="2"/>
              <a:buChar char="§"/>
            </a:pPr>
            <a:r>
              <a:rPr lang="en-GB" sz="2400" dirty="0">
                <a:solidFill>
                  <a:srgbClr val="002060"/>
                </a:solidFill>
                <a:latin typeface="Arial" panose="020B0604020202020204" pitchFamily="34" charset="0"/>
                <a:cs typeface="Arial" panose="020B0604020202020204" pitchFamily="34" charset="0"/>
              </a:rPr>
              <a:t> how relationships may affect health and wellbeing, including mental health;</a:t>
            </a:r>
          </a:p>
          <a:p>
            <a:pPr>
              <a:buFont typeface="Wingdings" panose="05000000000000000000" pitchFamily="2" charset="2"/>
              <a:buChar char="§"/>
            </a:pPr>
            <a:r>
              <a:rPr lang="en-GB" sz="2400" dirty="0">
                <a:solidFill>
                  <a:srgbClr val="002060"/>
                </a:solidFill>
                <a:latin typeface="Arial" panose="020B0604020202020204" pitchFamily="34" charset="0"/>
                <a:cs typeface="Arial" panose="020B0604020202020204" pitchFamily="34" charset="0"/>
              </a:rPr>
              <a:t> healthy relationships and safety online</a:t>
            </a:r>
          </a:p>
        </p:txBody>
      </p:sp>
    </p:spTree>
    <p:extLst>
      <p:ext uri="{BB962C8B-B14F-4D97-AF65-F5344CB8AC3E}">
        <p14:creationId xmlns:p14="http://schemas.microsoft.com/office/powerpoint/2010/main" val="28452687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solidFill>
                  <a:srgbClr val="7030A0"/>
                </a:solidFill>
              </a:rPr>
              <a:t>Our Children</a:t>
            </a:r>
          </a:p>
        </p:txBody>
      </p:sp>
      <p:sp>
        <p:nvSpPr>
          <p:cNvPr id="3" name="Text Placeholder 2"/>
          <p:cNvSpPr>
            <a:spLocks noGrp="1"/>
          </p:cNvSpPr>
          <p:nvPr>
            <p:ph type="body" sz="quarter" idx="11"/>
          </p:nvPr>
        </p:nvSpPr>
        <p:spPr/>
        <p:txBody>
          <a:bodyPr/>
          <a:lstStyle/>
          <a:p>
            <a:r>
              <a:rPr lang="en-GB" dirty="0">
                <a:solidFill>
                  <a:srgbClr val="7030A0"/>
                </a:solidFill>
              </a:rPr>
              <a:t>Luton SHEU survey </a:t>
            </a:r>
          </a:p>
        </p:txBody>
      </p:sp>
    </p:spTree>
    <p:extLst>
      <p:ext uri="{BB962C8B-B14F-4D97-AF65-F5344CB8AC3E}">
        <p14:creationId xmlns:p14="http://schemas.microsoft.com/office/powerpoint/2010/main" val="10655258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395536" y="332656"/>
            <a:ext cx="8229600" cy="5616624"/>
          </a:xfrm>
        </p:spPr>
        <p:txBody>
          <a:bodyPr/>
          <a:lstStyle/>
          <a:p>
            <a:pPr>
              <a:lnSpc>
                <a:spcPct val="107000"/>
              </a:lnSpc>
              <a:spcAft>
                <a:spcPts val="0"/>
              </a:spcAft>
            </a:pPr>
            <a:r>
              <a:rPr lang="en-GB" b="1" dirty="0">
                <a:solidFill>
                  <a:srgbClr val="7030A0"/>
                </a:solidFill>
                <a:latin typeface="Arial" panose="020B0604020202020204" pitchFamily="34" charset="0"/>
                <a:ea typeface="Calibri" panose="020F0502020204030204" pitchFamily="34" charset="0"/>
                <a:cs typeface="Times New Roman" panose="02020603050405020304" pitchFamily="18" charset="0"/>
              </a:rPr>
              <a:t>23%</a:t>
            </a:r>
            <a:r>
              <a:rPr lang="en-GB" dirty="0">
                <a:solidFill>
                  <a:srgbClr val="7030A0"/>
                </a:solidFill>
                <a:latin typeface="Arial" panose="020B0604020202020204" pitchFamily="34" charset="0"/>
                <a:ea typeface="Calibri" panose="020F0502020204030204" pitchFamily="34" charset="0"/>
                <a:cs typeface="Times New Roman" panose="02020603050405020304" pitchFamily="18" charset="0"/>
              </a:rPr>
              <a:t> </a:t>
            </a:r>
            <a:r>
              <a:rPr lang="en-GB" dirty="0">
                <a:latin typeface="Arial" panose="020B0604020202020204" pitchFamily="34" charset="0"/>
                <a:ea typeface="Calibri" panose="020F0502020204030204" pitchFamily="34" charset="0"/>
                <a:cs typeface="Times New Roman" panose="02020603050405020304" pitchFamily="18" charset="0"/>
              </a:rPr>
              <a:t>of pupils responded that they have seen images or videos online that were for adults only. </a:t>
            </a:r>
            <a:endParaRPr lang="en-GB" sz="1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7030A0"/>
                </a:solidFill>
                <a:latin typeface="Arial" panose="020B0604020202020204" pitchFamily="34" charset="0"/>
                <a:ea typeface="Calibri" panose="020F0502020204030204" pitchFamily="34" charset="0"/>
                <a:cs typeface="Times New Roman" panose="02020603050405020304" pitchFamily="18" charset="0"/>
              </a:rPr>
              <a:t>24%</a:t>
            </a:r>
            <a:r>
              <a:rPr lang="en-GB" dirty="0">
                <a:solidFill>
                  <a:srgbClr val="7030A0"/>
                </a:solidFill>
                <a:latin typeface="Arial" panose="020B0604020202020204" pitchFamily="34" charset="0"/>
                <a:ea typeface="Calibri" panose="020F0502020204030204" pitchFamily="34" charset="0"/>
                <a:cs typeface="Times New Roman" panose="02020603050405020304" pitchFamily="18" charset="0"/>
              </a:rPr>
              <a:t> </a:t>
            </a:r>
            <a:r>
              <a:rPr lang="en-GB" dirty="0">
                <a:latin typeface="Arial" panose="020B0604020202020204" pitchFamily="34" charset="0"/>
                <a:ea typeface="Calibri" panose="020F0502020204030204" pitchFamily="34" charset="0"/>
                <a:cs typeface="Times New Roman" panose="02020603050405020304" pitchFamily="18" charset="0"/>
              </a:rPr>
              <a:t>pupils responded that they have seen images or videos online that upset them.</a:t>
            </a:r>
            <a:endParaRPr lang="en-GB" sz="1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7030A0"/>
                </a:solidFill>
                <a:latin typeface="Arial" panose="020B0604020202020204" pitchFamily="34" charset="0"/>
                <a:ea typeface="Calibri" panose="020F0502020204030204" pitchFamily="34" charset="0"/>
                <a:cs typeface="Times New Roman" panose="02020603050405020304" pitchFamily="18" charset="0"/>
              </a:rPr>
              <a:t>25%</a:t>
            </a:r>
            <a:r>
              <a:rPr lang="en-GB" dirty="0">
                <a:solidFill>
                  <a:srgbClr val="7030A0"/>
                </a:solidFill>
                <a:latin typeface="Arial" panose="020B0604020202020204" pitchFamily="34" charset="0"/>
                <a:ea typeface="Calibri" panose="020F0502020204030204" pitchFamily="34" charset="0"/>
                <a:cs typeface="Times New Roman" panose="02020603050405020304" pitchFamily="18" charset="0"/>
              </a:rPr>
              <a:t> </a:t>
            </a:r>
            <a:r>
              <a:rPr lang="en-GB" dirty="0">
                <a:latin typeface="Arial" panose="020B0604020202020204" pitchFamily="34" charset="0"/>
                <a:ea typeface="Calibri" panose="020F0502020204030204" pitchFamily="34" charset="0"/>
                <a:cs typeface="Times New Roman" panose="02020603050405020304" pitchFamily="18" charset="0"/>
              </a:rPr>
              <a:t>of pupils responded that they use internet chat rooms or social networking sites 'often' or 'very often.</a:t>
            </a:r>
            <a:endParaRPr lang="en-GB" sz="1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7030A0"/>
                </a:solidFill>
                <a:latin typeface="Arial" panose="020B0604020202020204" pitchFamily="34" charset="0"/>
                <a:ea typeface="Calibri" panose="020F0502020204030204" pitchFamily="34" charset="0"/>
                <a:cs typeface="Times New Roman" panose="02020603050405020304" pitchFamily="18" charset="0"/>
              </a:rPr>
              <a:t>15%</a:t>
            </a:r>
            <a:r>
              <a:rPr lang="en-GB" dirty="0">
                <a:solidFill>
                  <a:srgbClr val="7030A0"/>
                </a:solidFill>
                <a:latin typeface="Arial" panose="020B0604020202020204" pitchFamily="34" charset="0"/>
                <a:ea typeface="Calibri" panose="020F0502020204030204" pitchFamily="34" charset="0"/>
                <a:cs typeface="Times New Roman" panose="02020603050405020304" pitchFamily="18" charset="0"/>
              </a:rPr>
              <a:t> </a:t>
            </a:r>
            <a:r>
              <a:rPr lang="en-GB" dirty="0">
                <a:latin typeface="Arial" panose="020B0604020202020204" pitchFamily="34" charset="0"/>
                <a:ea typeface="Calibri" panose="020F0502020204030204" pitchFamily="34" charset="0"/>
                <a:cs typeface="Times New Roman" panose="02020603050405020304" pitchFamily="18" charset="0"/>
              </a:rPr>
              <a:t>of pupils responded that they have received a chat message that scared them or made them</a:t>
            </a:r>
            <a:endParaRPr lang="en-GB" sz="1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7030A0"/>
                </a:solidFill>
                <a:latin typeface="Arial" panose="020B0604020202020204" pitchFamily="34" charset="0"/>
                <a:ea typeface="Calibri" panose="020F0502020204030204" pitchFamily="34" charset="0"/>
                <a:cs typeface="Times New Roman" panose="02020603050405020304" pitchFamily="18" charset="0"/>
              </a:rPr>
              <a:t>15%</a:t>
            </a:r>
            <a:r>
              <a:rPr lang="en-GB" dirty="0">
                <a:solidFill>
                  <a:srgbClr val="7030A0"/>
                </a:solidFill>
                <a:latin typeface="Arial" panose="020B0604020202020204" pitchFamily="34" charset="0"/>
                <a:ea typeface="Calibri" panose="020F0502020204030204" pitchFamily="34" charset="0"/>
                <a:cs typeface="Times New Roman" panose="02020603050405020304" pitchFamily="18" charset="0"/>
              </a:rPr>
              <a:t> </a:t>
            </a:r>
            <a:r>
              <a:rPr lang="en-GB" dirty="0">
                <a:latin typeface="Arial" panose="020B0604020202020204" pitchFamily="34" charset="0"/>
                <a:ea typeface="Calibri" panose="020F0502020204030204" pitchFamily="34" charset="0"/>
                <a:cs typeface="Times New Roman" panose="02020603050405020304" pitchFamily="18" charset="0"/>
              </a:rPr>
              <a:t>of boys and </a:t>
            </a:r>
            <a:r>
              <a:rPr lang="en-GB" b="1" dirty="0">
                <a:solidFill>
                  <a:srgbClr val="7030A0"/>
                </a:solidFill>
                <a:latin typeface="Arial" panose="020B0604020202020204" pitchFamily="34" charset="0"/>
                <a:ea typeface="Calibri" panose="020F0502020204030204" pitchFamily="34" charset="0"/>
                <a:cs typeface="Times New Roman" panose="02020603050405020304" pitchFamily="18" charset="0"/>
              </a:rPr>
              <a:t>20% </a:t>
            </a:r>
            <a:r>
              <a:rPr lang="en-GB" dirty="0">
                <a:latin typeface="Arial" panose="020B0604020202020204" pitchFamily="34" charset="0"/>
                <a:ea typeface="Calibri" panose="020F0502020204030204" pitchFamily="34" charset="0"/>
                <a:cs typeface="Times New Roman" panose="02020603050405020304" pitchFamily="18" charset="0"/>
              </a:rPr>
              <a:t>of girls responding that they worry 'quite a lot' or 'a lot' about body changes as they grow up.</a:t>
            </a:r>
            <a:endParaRPr lang="en-GB" sz="1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7030A0"/>
                </a:solidFill>
                <a:latin typeface="Arial" panose="020B0604020202020204" pitchFamily="34" charset="0"/>
                <a:ea typeface="Calibri" panose="020F0502020204030204" pitchFamily="34" charset="0"/>
                <a:cs typeface="Times New Roman" panose="02020603050405020304" pitchFamily="18" charset="0"/>
              </a:rPr>
              <a:t>20%</a:t>
            </a:r>
            <a:r>
              <a:rPr lang="en-GB" dirty="0">
                <a:solidFill>
                  <a:srgbClr val="7030A0"/>
                </a:solidFill>
                <a:latin typeface="Arial" panose="020B0604020202020204" pitchFamily="34" charset="0"/>
                <a:ea typeface="Calibri" panose="020F0502020204030204" pitchFamily="34" charset="0"/>
                <a:cs typeface="Times New Roman" panose="02020603050405020304" pitchFamily="18" charset="0"/>
              </a:rPr>
              <a:t> </a:t>
            </a:r>
            <a:r>
              <a:rPr lang="en-GB" dirty="0">
                <a:latin typeface="Arial" panose="020B0604020202020204" pitchFamily="34" charset="0"/>
                <a:ea typeface="Calibri" panose="020F0502020204030204" pitchFamily="34" charset="0"/>
                <a:cs typeface="Times New Roman" panose="02020603050405020304" pitchFamily="18" charset="0"/>
              </a:rPr>
              <a:t>responded that no-one has talked with them about body changes as they grow up.</a:t>
            </a:r>
          </a:p>
          <a:p>
            <a:pPr>
              <a:lnSpc>
                <a:spcPct val="107000"/>
              </a:lnSpc>
              <a:spcAft>
                <a:spcPts val="800"/>
              </a:spcAft>
            </a:pPr>
            <a:r>
              <a:rPr lang="en-GB" sz="1800" b="1" dirty="0">
                <a:solidFill>
                  <a:srgbClr val="7030A0"/>
                </a:solidFill>
                <a:latin typeface="Arial" panose="020B0604020202020204" pitchFamily="34" charset="0"/>
                <a:ea typeface="Calibri" panose="020F0502020204030204" pitchFamily="34" charset="0"/>
                <a:cs typeface="Times New Roman" panose="02020603050405020304" pitchFamily="18" charset="0"/>
              </a:rPr>
              <a:t>39% </a:t>
            </a:r>
            <a:r>
              <a:rPr lang="en-GB" dirty="0">
                <a:latin typeface="Arial" panose="020B0604020202020204" pitchFamily="34" charset="0"/>
                <a:ea typeface="Calibri" panose="020F0502020204030204" pitchFamily="34" charset="0"/>
                <a:cs typeface="Arial" panose="020B0604020202020204" pitchFamily="34" charset="0"/>
              </a:rPr>
              <a:t>Seek help from books/magazines/internet</a:t>
            </a:r>
          </a:p>
          <a:p>
            <a:pPr>
              <a:lnSpc>
                <a:spcPct val="107000"/>
              </a:lnSpc>
              <a:spcAft>
                <a:spcPts val="800"/>
              </a:spcAft>
            </a:pPr>
            <a:r>
              <a:rPr lang="en-GB" b="1" dirty="0">
                <a:solidFill>
                  <a:srgbClr val="7030A0"/>
                </a:solidFill>
                <a:latin typeface="Arial" panose="020B0604020202020204" pitchFamily="34" charset="0"/>
                <a:ea typeface="Calibri" panose="020F0502020204030204" pitchFamily="34" charset="0"/>
                <a:cs typeface="Times New Roman" panose="02020603050405020304" pitchFamily="18" charset="0"/>
              </a:rPr>
              <a:t>24%</a:t>
            </a:r>
            <a:r>
              <a:rPr lang="en-GB" dirty="0">
                <a:solidFill>
                  <a:srgbClr val="7030A0"/>
                </a:solidFill>
                <a:latin typeface="Arial" panose="020B0604020202020204" pitchFamily="34" charset="0"/>
                <a:ea typeface="Calibri" panose="020F0502020204030204" pitchFamily="34" charset="0"/>
                <a:cs typeface="Times New Roman" panose="02020603050405020304" pitchFamily="18" charset="0"/>
              </a:rPr>
              <a:t> </a:t>
            </a:r>
            <a:r>
              <a:rPr lang="en-GB" dirty="0">
                <a:latin typeface="Arial" panose="020B0604020202020204" pitchFamily="34" charset="0"/>
                <a:ea typeface="Calibri" panose="020F0502020204030204" pitchFamily="34" charset="0"/>
                <a:cs typeface="Times New Roman" panose="02020603050405020304" pitchFamily="18" charset="0"/>
              </a:rPr>
              <a:t>of pupils had a med-low self-esteem score.</a:t>
            </a:r>
            <a:endParaRPr lang="en-GB" sz="1800"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3408099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39952" y="260648"/>
            <a:ext cx="4834880" cy="850106"/>
          </a:xfrm>
        </p:spPr>
        <p:txBody>
          <a:bodyPr>
            <a:normAutofit/>
          </a:bodyPr>
          <a:lstStyle/>
          <a:p>
            <a:r>
              <a:rPr lang="en-GB" sz="3600" b="1" dirty="0">
                <a:solidFill>
                  <a:srgbClr val="002060"/>
                </a:solidFill>
                <a:latin typeface="Century Gothic" panose="020B0502020202020204" pitchFamily="34" charset="0"/>
              </a:rPr>
              <a:t>RSE is  important</a:t>
            </a:r>
          </a:p>
        </p:txBody>
      </p:sp>
      <p:sp>
        <p:nvSpPr>
          <p:cNvPr id="3" name="Content Placeholder 2"/>
          <p:cNvSpPr>
            <a:spLocks noGrp="1"/>
          </p:cNvSpPr>
          <p:nvPr>
            <p:ph idx="1"/>
          </p:nvPr>
        </p:nvSpPr>
        <p:spPr>
          <a:xfrm>
            <a:off x="467544" y="1110754"/>
            <a:ext cx="8229600" cy="5630614"/>
          </a:xfrm>
        </p:spPr>
        <p:txBody>
          <a:bodyPr>
            <a:normAutofit/>
          </a:bodyPr>
          <a:lstStyle/>
          <a:p>
            <a:r>
              <a:rPr lang="en-GB" sz="2000" dirty="0">
                <a:latin typeface="Arial" panose="020B0604020202020204" pitchFamily="34" charset="0"/>
                <a:cs typeface="Arial" panose="020B0604020202020204" pitchFamily="34" charset="0"/>
              </a:rPr>
              <a:t>Children are at risk of sexual exploitation, sexual abuse and grooming</a:t>
            </a:r>
          </a:p>
          <a:p>
            <a:r>
              <a:rPr lang="en-GB" sz="2000" dirty="0">
                <a:latin typeface="Arial" panose="020B0604020202020204" pitchFamily="34" charset="0"/>
                <a:cs typeface="Arial" panose="020B0604020202020204" pitchFamily="34" charset="0"/>
              </a:rPr>
              <a:t>Children  do not know how to deal with cyberbullying, sexting and sexual bullying/ harassment</a:t>
            </a:r>
          </a:p>
          <a:p>
            <a:r>
              <a:rPr lang="en-GB" sz="2000" dirty="0">
                <a:latin typeface="Arial" panose="020B0604020202020204" pitchFamily="34" charset="0"/>
                <a:cs typeface="Arial" panose="020B0604020202020204" pitchFamily="34" charset="0"/>
              </a:rPr>
              <a:t>The digital world is a mine field for young minds</a:t>
            </a:r>
          </a:p>
          <a:p>
            <a:r>
              <a:rPr lang="en-GB" sz="2000" dirty="0">
                <a:latin typeface="Arial" panose="020B0604020202020204" pitchFamily="34" charset="0"/>
                <a:cs typeface="Arial" panose="020B0604020202020204" pitchFamily="34" charset="0"/>
              </a:rPr>
              <a:t>Children have access to pornography</a:t>
            </a:r>
          </a:p>
          <a:p>
            <a:r>
              <a:rPr lang="en-GB" sz="2000" dirty="0">
                <a:latin typeface="Arial" panose="020B0604020202020204" pitchFamily="34" charset="0"/>
                <a:cs typeface="Arial" panose="020B0604020202020204" pitchFamily="34" charset="0"/>
              </a:rPr>
              <a:t>Changing relationship expectations and a growing number of abusive teenage relationships</a:t>
            </a:r>
          </a:p>
          <a:p>
            <a:r>
              <a:rPr lang="en-GB" sz="2000" dirty="0">
                <a:latin typeface="Arial" panose="020B0604020202020204" pitchFamily="34" charset="0"/>
                <a:cs typeface="Arial" panose="020B0604020202020204" pitchFamily="34" charset="0"/>
              </a:rPr>
              <a:t>RE is inclusive</a:t>
            </a:r>
          </a:p>
          <a:p>
            <a:r>
              <a:rPr lang="en-GB" sz="2000" dirty="0">
                <a:latin typeface="Arial" panose="020B0604020202020204" pitchFamily="34" charset="0"/>
                <a:cs typeface="Arial" panose="020B0604020202020204" pitchFamily="34" charset="0"/>
              </a:rPr>
              <a:t>Child Protection and safeguarding</a:t>
            </a:r>
          </a:p>
          <a:p>
            <a:r>
              <a:rPr lang="en-GB" sz="2000" dirty="0">
                <a:latin typeface="Arial" panose="020B0604020202020204" pitchFamily="34" charset="0"/>
                <a:cs typeface="Arial" panose="020B0604020202020204" pitchFamily="34" charset="0"/>
              </a:rPr>
              <a:t>A whole school approach to RSE creates a strong message of expectation inside and outside of school </a:t>
            </a:r>
          </a:p>
          <a:p>
            <a:r>
              <a:rPr lang="en-GB" sz="2000" dirty="0">
                <a:latin typeface="Arial" panose="020B0604020202020204" pitchFamily="34" charset="0"/>
                <a:cs typeface="Arial" panose="020B0604020202020204" pitchFamily="34" charset="0"/>
              </a:rPr>
              <a:t>Children  AND parents have asked for RSE to be delivered in schools</a:t>
            </a:r>
          </a:p>
          <a:p>
            <a:r>
              <a:rPr lang="en-GB" sz="2000" dirty="0">
                <a:latin typeface="Arial" panose="020B0604020202020204" pitchFamily="34" charset="0"/>
                <a:cs typeface="Arial" panose="020B0604020202020204" pitchFamily="34" charset="0"/>
              </a:rPr>
              <a:t>Children are exposed to unrealistic images of how they should look</a:t>
            </a:r>
          </a:p>
          <a:p>
            <a:pPr marL="0" indent="0">
              <a:buNone/>
            </a:pPr>
            <a:endParaRPr lang="en-GB" sz="2000" dirty="0">
              <a:latin typeface="Century Gothic" panose="020B0502020202020204" pitchFamily="34" charset="0"/>
            </a:endParaRPr>
          </a:p>
          <a:p>
            <a:endParaRPr lang="en-GB" sz="2000" dirty="0">
              <a:latin typeface="Century Gothic" panose="020B0502020202020204" pitchFamily="34" charset="0"/>
            </a:endParaRPr>
          </a:p>
        </p:txBody>
      </p:sp>
    </p:spTree>
    <p:extLst>
      <p:ext uri="{BB962C8B-B14F-4D97-AF65-F5344CB8AC3E}">
        <p14:creationId xmlns:p14="http://schemas.microsoft.com/office/powerpoint/2010/main" val="21990057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solidFill>
                  <a:schemeClr val="accent4">
                    <a:lumMod val="75000"/>
                  </a:schemeClr>
                </a:solidFill>
              </a:rPr>
              <a:t>RSE@Luton</a:t>
            </a:r>
            <a:endParaRPr lang="en-GB" dirty="0">
              <a:solidFill>
                <a:schemeClr val="accent4">
                  <a:lumMod val="75000"/>
                </a:schemeClr>
              </a:solidFill>
            </a:endParaRPr>
          </a:p>
        </p:txBody>
      </p:sp>
      <p:sp>
        <p:nvSpPr>
          <p:cNvPr id="3" name="Text Placeholder 2"/>
          <p:cNvSpPr>
            <a:spLocks noGrp="1"/>
          </p:cNvSpPr>
          <p:nvPr>
            <p:ph type="body" sz="quarter" idx="10"/>
          </p:nvPr>
        </p:nvSpPr>
        <p:spPr/>
        <p:txBody>
          <a:bodyPr/>
          <a:lstStyle/>
          <a:p>
            <a:r>
              <a:rPr lang="en-GB" dirty="0">
                <a:solidFill>
                  <a:srgbClr val="002060"/>
                </a:solidFill>
              </a:rPr>
              <a:t>Luton and our partner agencies are committed to ensuring our children and young people are given the knowledge and tools to develop into healthy, informed and emotionally well citizens within modern Britain. Supporting children to develop positive relationship with themselves, their peers and the wider community. </a:t>
            </a:r>
          </a:p>
          <a:p>
            <a:endParaRPr lang="en-GB" dirty="0">
              <a:solidFill>
                <a:srgbClr val="002060"/>
              </a:solidFill>
            </a:endParaRPr>
          </a:p>
          <a:p>
            <a:r>
              <a:rPr lang="en-GB" dirty="0">
                <a:solidFill>
                  <a:srgbClr val="002060"/>
                </a:solidFill>
              </a:rPr>
              <a:t>Our RSE curriculum is in line with Luton Council values, in particular:</a:t>
            </a:r>
          </a:p>
          <a:p>
            <a:endParaRPr lang="en-GB" dirty="0">
              <a:solidFill>
                <a:srgbClr val="002060"/>
              </a:solidFill>
            </a:endParaRPr>
          </a:p>
          <a:p>
            <a:r>
              <a:rPr lang="en-GB" dirty="0">
                <a:solidFill>
                  <a:srgbClr val="002060"/>
                </a:solidFill>
              </a:rPr>
              <a:t>•	Embrace equality and diversity, cohesion and inclusion</a:t>
            </a:r>
          </a:p>
          <a:p>
            <a:r>
              <a:rPr lang="en-GB" dirty="0">
                <a:solidFill>
                  <a:srgbClr val="002060"/>
                </a:solidFill>
              </a:rPr>
              <a:t>•	Show respect for others</a:t>
            </a:r>
          </a:p>
          <a:p>
            <a:endParaRPr lang="en-GB" dirty="0">
              <a:solidFill>
                <a:schemeClr val="accent4">
                  <a:lumMod val="75000"/>
                </a:schemeClr>
              </a:solidFill>
            </a:endParaRPr>
          </a:p>
          <a:p>
            <a:endParaRPr lang="en-GB" dirty="0">
              <a:solidFill>
                <a:schemeClr val="accent4">
                  <a:lumMod val="75000"/>
                </a:schemeClr>
              </a:solidFill>
            </a:endParaRPr>
          </a:p>
          <a:p>
            <a:endParaRPr lang="en-GB" dirty="0">
              <a:solidFill>
                <a:schemeClr val="accent4">
                  <a:lumMod val="75000"/>
                </a:schemeClr>
              </a:solidFill>
            </a:endParaRPr>
          </a:p>
        </p:txBody>
      </p:sp>
    </p:spTree>
    <p:extLst>
      <p:ext uri="{BB962C8B-B14F-4D97-AF65-F5344CB8AC3E}">
        <p14:creationId xmlns:p14="http://schemas.microsoft.com/office/powerpoint/2010/main" val="12779557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492" y="294079"/>
            <a:ext cx="7886700" cy="412595"/>
          </a:xfrm>
        </p:spPr>
        <p:txBody>
          <a:bodyPr>
            <a:normAutofit fontScale="90000"/>
          </a:bodyPr>
          <a:lstStyle/>
          <a:p>
            <a:r>
              <a:rPr lang="en-GB" b="1" dirty="0">
                <a:solidFill>
                  <a:schemeClr val="accent4">
                    <a:lumMod val="60000"/>
                    <a:lumOff val="40000"/>
                  </a:schemeClr>
                </a:solidFill>
              </a:rPr>
              <a:t>Concerns</a:t>
            </a:r>
          </a:p>
        </p:txBody>
      </p:sp>
      <p:grpSp>
        <p:nvGrpSpPr>
          <p:cNvPr id="22" name="Group 21"/>
          <p:cNvGrpSpPr/>
          <p:nvPr/>
        </p:nvGrpSpPr>
        <p:grpSpPr>
          <a:xfrm>
            <a:off x="294159" y="1250666"/>
            <a:ext cx="2208679" cy="1391771"/>
            <a:chOff x="181539" y="1328997"/>
            <a:chExt cx="2944905" cy="1855694"/>
          </a:xfrm>
        </p:grpSpPr>
        <p:sp>
          <p:nvSpPr>
            <p:cNvPr id="6" name="Oval Callout 5"/>
            <p:cNvSpPr/>
            <p:nvPr/>
          </p:nvSpPr>
          <p:spPr>
            <a:xfrm>
              <a:off x="181539" y="1328997"/>
              <a:ext cx="2944905" cy="1855694"/>
            </a:xfrm>
            <a:prstGeom prst="wedgeEllipseCallou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4">
                    <a:lumMod val="75000"/>
                  </a:schemeClr>
                </a:solidFill>
              </a:endParaRPr>
            </a:p>
          </p:txBody>
        </p:sp>
        <p:sp>
          <p:nvSpPr>
            <p:cNvPr id="10" name="TextBox 9"/>
            <p:cNvSpPr txBox="1"/>
            <p:nvPr/>
          </p:nvSpPr>
          <p:spPr>
            <a:xfrm>
              <a:off x="420243" y="1770408"/>
              <a:ext cx="2635622" cy="861774"/>
            </a:xfrm>
            <a:prstGeom prst="rect">
              <a:avLst/>
            </a:prstGeom>
            <a:noFill/>
          </p:spPr>
          <p:txBody>
            <a:bodyPr wrap="square" rtlCol="0">
              <a:spAutoFit/>
            </a:bodyPr>
            <a:lstStyle/>
            <a:p>
              <a:r>
                <a:rPr lang="en-GB" dirty="0">
                  <a:solidFill>
                    <a:schemeClr val="accent4">
                      <a:lumMod val="75000"/>
                    </a:schemeClr>
                  </a:solidFill>
                </a:rPr>
                <a:t>Does RSE sexualise children?</a:t>
              </a:r>
            </a:p>
          </p:txBody>
        </p:sp>
      </p:grpSp>
      <p:grpSp>
        <p:nvGrpSpPr>
          <p:cNvPr id="23" name="Group 22"/>
          <p:cNvGrpSpPr/>
          <p:nvPr/>
        </p:nvGrpSpPr>
        <p:grpSpPr>
          <a:xfrm>
            <a:off x="626342" y="2751159"/>
            <a:ext cx="2838196" cy="1622852"/>
            <a:chOff x="3175767" y="1704664"/>
            <a:chExt cx="3980331" cy="2227730"/>
          </a:xfrm>
        </p:grpSpPr>
        <p:sp>
          <p:nvSpPr>
            <p:cNvPr id="8" name="Oval Callout 7"/>
            <p:cNvSpPr/>
            <p:nvPr/>
          </p:nvSpPr>
          <p:spPr>
            <a:xfrm>
              <a:off x="3175767" y="1704664"/>
              <a:ext cx="3980331" cy="2227730"/>
            </a:xfrm>
            <a:prstGeom prst="wedgeEllipseCallou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4">
                    <a:lumMod val="75000"/>
                  </a:schemeClr>
                </a:solidFill>
              </a:endParaRPr>
            </a:p>
          </p:txBody>
        </p:sp>
        <p:sp>
          <p:nvSpPr>
            <p:cNvPr id="11" name="TextBox 10"/>
            <p:cNvSpPr txBox="1"/>
            <p:nvPr/>
          </p:nvSpPr>
          <p:spPr>
            <a:xfrm>
              <a:off x="3491758" y="2118512"/>
              <a:ext cx="3375212" cy="1267478"/>
            </a:xfrm>
            <a:prstGeom prst="rect">
              <a:avLst/>
            </a:prstGeom>
            <a:noFill/>
          </p:spPr>
          <p:txBody>
            <a:bodyPr wrap="square" rtlCol="0">
              <a:spAutoFit/>
            </a:bodyPr>
            <a:lstStyle/>
            <a:p>
              <a:r>
                <a:rPr lang="en-GB" dirty="0">
                  <a:solidFill>
                    <a:schemeClr val="accent4">
                      <a:lumMod val="75000"/>
                    </a:schemeClr>
                  </a:solidFill>
                </a:rPr>
                <a:t>I am worried about the types of questions the children will ask</a:t>
              </a:r>
            </a:p>
          </p:txBody>
        </p:sp>
      </p:grpSp>
      <p:grpSp>
        <p:nvGrpSpPr>
          <p:cNvPr id="24" name="Group 23"/>
          <p:cNvGrpSpPr/>
          <p:nvPr/>
        </p:nvGrpSpPr>
        <p:grpSpPr>
          <a:xfrm>
            <a:off x="3191868" y="1027025"/>
            <a:ext cx="2383490" cy="1567334"/>
            <a:chOff x="6425479" y="-796"/>
            <a:chExt cx="3177986" cy="2089779"/>
          </a:xfrm>
        </p:grpSpPr>
        <p:sp>
          <p:nvSpPr>
            <p:cNvPr id="9" name="Oval Callout 8"/>
            <p:cNvSpPr/>
            <p:nvPr/>
          </p:nvSpPr>
          <p:spPr>
            <a:xfrm>
              <a:off x="6425479" y="-796"/>
              <a:ext cx="3177986" cy="2089779"/>
            </a:xfrm>
            <a:prstGeom prst="wedgeEllipseCallou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4">
                    <a:lumMod val="75000"/>
                  </a:schemeClr>
                </a:solidFill>
              </a:endParaRPr>
            </a:p>
          </p:txBody>
        </p:sp>
        <p:sp>
          <p:nvSpPr>
            <p:cNvPr id="12" name="TextBox 11"/>
            <p:cNvSpPr txBox="1"/>
            <p:nvPr/>
          </p:nvSpPr>
          <p:spPr>
            <a:xfrm>
              <a:off x="6750483" y="468653"/>
              <a:ext cx="2687174" cy="1231107"/>
            </a:xfrm>
            <a:prstGeom prst="rect">
              <a:avLst/>
            </a:prstGeom>
            <a:noFill/>
          </p:spPr>
          <p:txBody>
            <a:bodyPr wrap="square" rtlCol="0">
              <a:spAutoFit/>
            </a:bodyPr>
            <a:lstStyle/>
            <a:p>
              <a:r>
                <a:rPr lang="en-GB" dirty="0">
                  <a:solidFill>
                    <a:schemeClr val="accent4">
                      <a:lumMod val="75000"/>
                    </a:schemeClr>
                  </a:solidFill>
                </a:rPr>
                <a:t>How do you know what is appropriate to teach?</a:t>
              </a:r>
            </a:p>
          </p:txBody>
        </p:sp>
      </p:grpSp>
      <p:grpSp>
        <p:nvGrpSpPr>
          <p:cNvPr id="28" name="Group 27"/>
          <p:cNvGrpSpPr/>
          <p:nvPr/>
        </p:nvGrpSpPr>
        <p:grpSpPr>
          <a:xfrm>
            <a:off x="6754150" y="2593819"/>
            <a:ext cx="2632256" cy="1738032"/>
            <a:chOff x="8821278" y="4478792"/>
            <a:chExt cx="3509675" cy="2317376"/>
          </a:xfrm>
        </p:grpSpPr>
        <p:sp>
          <p:nvSpPr>
            <p:cNvPr id="5" name="Oval Callout 4"/>
            <p:cNvSpPr/>
            <p:nvPr/>
          </p:nvSpPr>
          <p:spPr>
            <a:xfrm>
              <a:off x="8821278" y="4478792"/>
              <a:ext cx="3398744" cy="2317376"/>
            </a:xfrm>
            <a:prstGeom prst="wedgeEllipseCallou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4">
                    <a:lumMod val="75000"/>
                  </a:schemeClr>
                </a:solidFill>
              </a:endParaRPr>
            </a:p>
          </p:txBody>
        </p:sp>
        <p:sp>
          <p:nvSpPr>
            <p:cNvPr id="13" name="TextBox 12"/>
            <p:cNvSpPr txBox="1"/>
            <p:nvPr/>
          </p:nvSpPr>
          <p:spPr>
            <a:xfrm>
              <a:off x="9137277" y="5085357"/>
              <a:ext cx="3193676" cy="861775"/>
            </a:xfrm>
            <a:prstGeom prst="rect">
              <a:avLst/>
            </a:prstGeom>
            <a:noFill/>
          </p:spPr>
          <p:txBody>
            <a:bodyPr wrap="square" rtlCol="0">
              <a:spAutoFit/>
            </a:bodyPr>
            <a:lstStyle/>
            <a:p>
              <a:r>
                <a:rPr lang="en-GB" dirty="0">
                  <a:solidFill>
                    <a:schemeClr val="accent4">
                      <a:lumMod val="75000"/>
                    </a:schemeClr>
                  </a:solidFill>
                </a:rPr>
                <a:t>I don’t know what language to use?</a:t>
              </a:r>
            </a:p>
          </p:txBody>
        </p:sp>
      </p:grpSp>
      <p:grpSp>
        <p:nvGrpSpPr>
          <p:cNvPr id="27" name="Group 26"/>
          <p:cNvGrpSpPr/>
          <p:nvPr/>
        </p:nvGrpSpPr>
        <p:grpSpPr>
          <a:xfrm>
            <a:off x="4133307" y="2552451"/>
            <a:ext cx="2531409" cy="1867085"/>
            <a:chOff x="4836457" y="3840633"/>
            <a:chExt cx="3375212" cy="2489447"/>
          </a:xfrm>
        </p:grpSpPr>
        <p:sp>
          <p:nvSpPr>
            <p:cNvPr id="18" name="Oval Callout 17"/>
            <p:cNvSpPr/>
            <p:nvPr/>
          </p:nvSpPr>
          <p:spPr>
            <a:xfrm>
              <a:off x="4836457" y="3840633"/>
              <a:ext cx="3375212" cy="2489447"/>
            </a:xfrm>
            <a:prstGeom prst="wedgeEllipseCallou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4">
                    <a:lumMod val="75000"/>
                  </a:schemeClr>
                </a:solidFill>
              </a:endParaRPr>
            </a:p>
          </p:txBody>
        </p:sp>
        <p:sp>
          <p:nvSpPr>
            <p:cNvPr id="19" name="TextBox 18"/>
            <p:cNvSpPr txBox="1"/>
            <p:nvPr/>
          </p:nvSpPr>
          <p:spPr>
            <a:xfrm>
              <a:off x="5002306" y="4346790"/>
              <a:ext cx="3209363" cy="861775"/>
            </a:xfrm>
            <a:prstGeom prst="rect">
              <a:avLst/>
            </a:prstGeom>
            <a:noFill/>
          </p:spPr>
          <p:txBody>
            <a:bodyPr wrap="square" rtlCol="0">
              <a:spAutoFit/>
            </a:bodyPr>
            <a:lstStyle/>
            <a:p>
              <a:r>
                <a:rPr lang="en-GB" dirty="0">
                  <a:solidFill>
                    <a:schemeClr val="accent4">
                      <a:lumMod val="75000"/>
                    </a:schemeClr>
                  </a:solidFill>
                </a:rPr>
                <a:t>Is it okay to talk about same sex relationships?</a:t>
              </a:r>
            </a:p>
          </p:txBody>
        </p:sp>
      </p:grpSp>
      <p:grpSp>
        <p:nvGrpSpPr>
          <p:cNvPr id="25" name="Group 24"/>
          <p:cNvGrpSpPr/>
          <p:nvPr/>
        </p:nvGrpSpPr>
        <p:grpSpPr>
          <a:xfrm>
            <a:off x="5678895" y="745935"/>
            <a:ext cx="2985248" cy="1670798"/>
            <a:chOff x="8211669" y="1996229"/>
            <a:chExt cx="3980331" cy="2227730"/>
          </a:xfrm>
        </p:grpSpPr>
        <p:sp>
          <p:nvSpPr>
            <p:cNvPr id="20" name="Oval Callout 19"/>
            <p:cNvSpPr/>
            <p:nvPr/>
          </p:nvSpPr>
          <p:spPr>
            <a:xfrm>
              <a:off x="8211669" y="1996229"/>
              <a:ext cx="3980331" cy="2227730"/>
            </a:xfrm>
            <a:prstGeom prst="wedgeEllipseCallou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4">
                    <a:lumMod val="75000"/>
                  </a:schemeClr>
                </a:solidFill>
              </a:endParaRPr>
            </a:p>
          </p:txBody>
        </p:sp>
        <p:sp>
          <p:nvSpPr>
            <p:cNvPr id="21" name="TextBox 20"/>
            <p:cNvSpPr txBox="1"/>
            <p:nvPr/>
          </p:nvSpPr>
          <p:spPr>
            <a:xfrm>
              <a:off x="8451473" y="2522226"/>
              <a:ext cx="3375214" cy="861774"/>
            </a:xfrm>
            <a:prstGeom prst="rect">
              <a:avLst/>
            </a:prstGeom>
            <a:noFill/>
          </p:spPr>
          <p:txBody>
            <a:bodyPr wrap="square" rtlCol="0">
              <a:spAutoFit/>
            </a:bodyPr>
            <a:lstStyle/>
            <a:p>
              <a:r>
                <a:rPr lang="en-GB" dirty="0">
                  <a:solidFill>
                    <a:schemeClr val="accent4">
                      <a:lumMod val="75000"/>
                    </a:schemeClr>
                  </a:solidFill>
                </a:rPr>
                <a:t>What if the children ask personal questions</a:t>
              </a:r>
            </a:p>
          </p:txBody>
        </p:sp>
      </p:grpSp>
      <p:grpSp>
        <p:nvGrpSpPr>
          <p:cNvPr id="26" name="Group 25">
            <a:extLst>
              <a:ext uri="{FF2B5EF4-FFF2-40B4-BE49-F238E27FC236}">
                <a16:creationId xmlns:a16="http://schemas.microsoft.com/office/drawing/2014/main" id="{C567D445-5D9F-43F5-BA14-1D1B82E36ED3}"/>
              </a:ext>
            </a:extLst>
          </p:cNvPr>
          <p:cNvGrpSpPr/>
          <p:nvPr/>
        </p:nvGrpSpPr>
        <p:grpSpPr>
          <a:xfrm>
            <a:off x="1030806" y="4482733"/>
            <a:ext cx="2838196" cy="1622852"/>
            <a:chOff x="3175767" y="1704664"/>
            <a:chExt cx="3980331" cy="2227730"/>
          </a:xfrm>
        </p:grpSpPr>
        <p:sp>
          <p:nvSpPr>
            <p:cNvPr id="29" name="Oval Callout 7">
              <a:extLst>
                <a:ext uri="{FF2B5EF4-FFF2-40B4-BE49-F238E27FC236}">
                  <a16:creationId xmlns:a16="http://schemas.microsoft.com/office/drawing/2014/main" id="{E686538B-77E6-4552-8B16-F8B33A122F18}"/>
                </a:ext>
              </a:extLst>
            </p:cNvPr>
            <p:cNvSpPr/>
            <p:nvPr/>
          </p:nvSpPr>
          <p:spPr>
            <a:xfrm>
              <a:off x="3175767" y="1704664"/>
              <a:ext cx="3980331" cy="2227730"/>
            </a:xfrm>
            <a:prstGeom prst="wedgeEllipseCallou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4">
                    <a:lumMod val="75000"/>
                  </a:schemeClr>
                </a:solidFill>
              </a:endParaRPr>
            </a:p>
          </p:txBody>
        </p:sp>
        <p:sp>
          <p:nvSpPr>
            <p:cNvPr id="30" name="TextBox 29">
              <a:extLst>
                <a:ext uri="{FF2B5EF4-FFF2-40B4-BE49-F238E27FC236}">
                  <a16:creationId xmlns:a16="http://schemas.microsoft.com/office/drawing/2014/main" id="{4F45F338-8AF4-472B-8315-3D7C8EFBE344}"/>
                </a:ext>
              </a:extLst>
            </p:cNvPr>
            <p:cNvSpPr txBox="1"/>
            <p:nvPr/>
          </p:nvSpPr>
          <p:spPr>
            <a:xfrm>
              <a:off x="3491758" y="2118512"/>
              <a:ext cx="3375212" cy="1267478"/>
            </a:xfrm>
            <a:prstGeom prst="rect">
              <a:avLst/>
            </a:prstGeom>
            <a:noFill/>
          </p:spPr>
          <p:txBody>
            <a:bodyPr wrap="square" rtlCol="0">
              <a:spAutoFit/>
            </a:bodyPr>
            <a:lstStyle/>
            <a:p>
              <a:r>
                <a:rPr lang="en-GB" dirty="0">
                  <a:solidFill>
                    <a:schemeClr val="accent4">
                      <a:lumMod val="75000"/>
                    </a:schemeClr>
                  </a:solidFill>
                </a:rPr>
                <a:t>I don’t believe in homosexuality. It is against my faith</a:t>
              </a:r>
            </a:p>
          </p:txBody>
        </p:sp>
      </p:grpSp>
      <p:sp>
        <p:nvSpPr>
          <p:cNvPr id="31" name="Oval Callout 7">
            <a:extLst>
              <a:ext uri="{FF2B5EF4-FFF2-40B4-BE49-F238E27FC236}">
                <a16:creationId xmlns:a16="http://schemas.microsoft.com/office/drawing/2014/main" id="{050C04CE-F0AF-4739-9583-6BC2F63B89E4}"/>
              </a:ext>
            </a:extLst>
          </p:cNvPr>
          <p:cNvSpPr/>
          <p:nvPr/>
        </p:nvSpPr>
        <p:spPr>
          <a:xfrm>
            <a:off x="4915310" y="4508937"/>
            <a:ext cx="2838196" cy="1622851"/>
          </a:xfrm>
          <a:prstGeom prst="wedgeEllipseCallou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accent4">
                  <a:lumMod val="75000"/>
                </a:schemeClr>
              </a:solidFill>
            </a:endParaRPr>
          </a:p>
        </p:txBody>
      </p:sp>
      <p:sp>
        <p:nvSpPr>
          <p:cNvPr id="32" name="TextBox 31">
            <a:extLst>
              <a:ext uri="{FF2B5EF4-FFF2-40B4-BE49-F238E27FC236}">
                <a16:creationId xmlns:a16="http://schemas.microsoft.com/office/drawing/2014/main" id="{20414C6B-6774-4B00-B0CB-879B1C5EACBE}"/>
              </a:ext>
            </a:extLst>
          </p:cNvPr>
          <p:cNvSpPr txBox="1"/>
          <p:nvPr/>
        </p:nvSpPr>
        <p:spPr>
          <a:xfrm>
            <a:off x="5235586" y="4630508"/>
            <a:ext cx="2406713" cy="3139321"/>
          </a:xfrm>
          <a:prstGeom prst="rect">
            <a:avLst/>
          </a:prstGeom>
          <a:noFill/>
        </p:spPr>
        <p:txBody>
          <a:bodyPr wrap="square" rtlCol="0">
            <a:spAutoFit/>
          </a:bodyPr>
          <a:lstStyle/>
          <a:p>
            <a:r>
              <a:rPr lang="en-GB" dirty="0">
                <a:solidFill>
                  <a:schemeClr val="accent4">
                    <a:lumMod val="75000"/>
                  </a:schemeClr>
                </a:solidFill>
              </a:rPr>
              <a:t>If we talk about gay families will it make children gay?</a:t>
            </a:r>
          </a:p>
          <a:p>
            <a:endParaRPr lang="en-GB" dirty="0">
              <a:solidFill>
                <a:schemeClr val="accent4">
                  <a:lumMod val="75000"/>
                </a:schemeClr>
              </a:solidFill>
            </a:endParaRPr>
          </a:p>
          <a:p>
            <a:endParaRPr lang="en-GB" dirty="0">
              <a:solidFill>
                <a:schemeClr val="accent4">
                  <a:lumMod val="75000"/>
                </a:schemeClr>
              </a:solidFill>
            </a:endParaRPr>
          </a:p>
          <a:p>
            <a:endParaRPr lang="en-GB" dirty="0">
              <a:solidFill>
                <a:schemeClr val="accent4">
                  <a:lumMod val="75000"/>
                </a:schemeClr>
              </a:solidFill>
            </a:endParaRPr>
          </a:p>
          <a:p>
            <a:endParaRPr lang="en-GB" dirty="0">
              <a:solidFill>
                <a:schemeClr val="accent4">
                  <a:lumMod val="75000"/>
                </a:schemeClr>
              </a:solidFill>
            </a:endParaRPr>
          </a:p>
          <a:p>
            <a:endParaRPr lang="en-GB" dirty="0">
              <a:solidFill>
                <a:schemeClr val="accent4">
                  <a:lumMod val="75000"/>
                </a:schemeClr>
              </a:solidFill>
            </a:endParaRPr>
          </a:p>
          <a:p>
            <a:endParaRPr lang="en-GB" dirty="0">
              <a:solidFill>
                <a:schemeClr val="accent4">
                  <a:lumMod val="75000"/>
                </a:schemeClr>
              </a:solidFill>
            </a:endParaRPr>
          </a:p>
          <a:p>
            <a:endParaRPr lang="en-GB" dirty="0">
              <a:solidFill>
                <a:schemeClr val="accent4">
                  <a:lumMod val="75000"/>
                </a:schemeClr>
              </a:solidFill>
            </a:endParaRPr>
          </a:p>
          <a:p>
            <a:endParaRPr lang="en-GB" dirty="0">
              <a:solidFill>
                <a:schemeClr val="accent4">
                  <a:lumMod val="75000"/>
                </a:schemeClr>
              </a:solidFill>
            </a:endParaRPr>
          </a:p>
        </p:txBody>
      </p:sp>
    </p:spTree>
    <p:extLst>
      <p:ext uri="{BB962C8B-B14F-4D97-AF65-F5344CB8AC3E}">
        <p14:creationId xmlns:p14="http://schemas.microsoft.com/office/powerpoint/2010/main" val="33721572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854" y="116632"/>
            <a:ext cx="8064554" cy="605118"/>
          </a:xfrm>
        </p:spPr>
        <p:txBody>
          <a:bodyPr/>
          <a:lstStyle/>
          <a:p>
            <a:r>
              <a:rPr lang="en-GB" sz="3600" b="1" dirty="0">
                <a:solidFill>
                  <a:schemeClr val="accent4">
                    <a:lumMod val="60000"/>
                    <a:lumOff val="40000"/>
                  </a:schemeClr>
                </a:solidFill>
              </a:rPr>
              <a:t>Teaching RSE – Good practice</a:t>
            </a:r>
          </a:p>
        </p:txBody>
      </p:sp>
      <p:sp>
        <p:nvSpPr>
          <p:cNvPr id="3" name="Content Placeholder 2"/>
          <p:cNvSpPr>
            <a:spLocks noGrp="1"/>
          </p:cNvSpPr>
          <p:nvPr>
            <p:ph idx="1"/>
          </p:nvPr>
        </p:nvSpPr>
        <p:spPr>
          <a:xfrm>
            <a:off x="395536" y="980728"/>
            <a:ext cx="8460763" cy="5040560"/>
          </a:xfrm>
        </p:spPr>
        <p:txBody>
          <a:bodyPr>
            <a:noAutofit/>
          </a:bodyPr>
          <a:lstStyle/>
          <a:p>
            <a:pPr>
              <a:buFont typeface="Wingdings" panose="05000000000000000000" pitchFamily="2" charset="2"/>
              <a:buChar char="§"/>
            </a:pPr>
            <a:r>
              <a:rPr lang="en-GB" sz="2000" dirty="0">
                <a:solidFill>
                  <a:srgbClr val="002060"/>
                </a:solidFill>
                <a:latin typeface="Arial" panose="020B0604020202020204" pitchFamily="34" charset="0"/>
                <a:cs typeface="Arial" panose="020B0604020202020204" pitchFamily="34" charset="0"/>
              </a:rPr>
              <a:t>Always develop ground rules for RSE with the whole class and refer to them regularly.</a:t>
            </a:r>
          </a:p>
          <a:p>
            <a:pPr>
              <a:buFont typeface="Wingdings" panose="05000000000000000000" pitchFamily="2" charset="2"/>
              <a:buChar char="§"/>
            </a:pPr>
            <a:r>
              <a:rPr lang="en-GB" sz="2000" dirty="0">
                <a:solidFill>
                  <a:srgbClr val="002060"/>
                </a:solidFill>
                <a:latin typeface="Arial" panose="020B0604020202020204" pitchFamily="34" charset="0"/>
                <a:cs typeface="Arial" panose="020B0604020202020204" pitchFamily="34" charset="0"/>
              </a:rPr>
              <a:t>Confidentiality.</a:t>
            </a:r>
          </a:p>
          <a:p>
            <a:pPr>
              <a:buFont typeface="Wingdings" panose="05000000000000000000" pitchFamily="2" charset="2"/>
              <a:buChar char="§"/>
            </a:pPr>
            <a:r>
              <a:rPr lang="en-GB" sz="2000" dirty="0">
                <a:solidFill>
                  <a:srgbClr val="002060"/>
                </a:solidFill>
                <a:latin typeface="Arial" panose="020B0604020202020204" pitchFamily="34" charset="0"/>
                <a:cs typeface="Arial" panose="020B0604020202020204" pitchFamily="34" charset="0"/>
              </a:rPr>
              <a:t>Agree with class not to ask personal questions/not volunteer personal information.</a:t>
            </a:r>
          </a:p>
          <a:p>
            <a:pPr>
              <a:buFont typeface="Wingdings" panose="05000000000000000000" pitchFamily="2" charset="2"/>
              <a:buChar char="§"/>
            </a:pPr>
            <a:r>
              <a:rPr lang="en-GB" sz="2000" dirty="0">
                <a:solidFill>
                  <a:srgbClr val="002060"/>
                </a:solidFill>
                <a:latin typeface="Arial" panose="020B0604020202020204" pitchFamily="34" charset="0"/>
                <a:cs typeface="Arial" panose="020B0604020202020204" pitchFamily="34" charset="0"/>
              </a:rPr>
              <a:t>Use distancing techniques.</a:t>
            </a:r>
          </a:p>
          <a:p>
            <a:pPr>
              <a:buFont typeface="Wingdings" panose="05000000000000000000" pitchFamily="2" charset="2"/>
              <a:buChar char="§"/>
            </a:pPr>
            <a:r>
              <a:rPr lang="en-GB" sz="2000" dirty="0">
                <a:solidFill>
                  <a:srgbClr val="002060"/>
                </a:solidFill>
                <a:latin typeface="Arial" panose="020B0604020202020204" pitchFamily="34" charset="0"/>
                <a:cs typeface="Arial" panose="020B0604020202020204" pitchFamily="34" charset="0"/>
              </a:rPr>
              <a:t>Information should be medically and factually correct.</a:t>
            </a:r>
          </a:p>
          <a:p>
            <a:pPr>
              <a:buFont typeface="Wingdings" panose="05000000000000000000" pitchFamily="2" charset="2"/>
              <a:buChar char="§"/>
            </a:pPr>
            <a:r>
              <a:rPr lang="en-GB" sz="2000" dirty="0">
                <a:solidFill>
                  <a:srgbClr val="002060"/>
                </a:solidFill>
                <a:latin typeface="Arial" panose="020B0604020202020204" pitchFamily="34" charset="0"/>
                <a:cs typeface="Arial" panose="020B0604020202020204" pitchFamily="34" charset="0"/>
              </a:rPr>
              <a:t>Taught without bias or personal opinion.</a:t>
            </a:r>
          </a:p>
          <a:p>
            <a:pPr>
              <a:buFont typeface="Wingdings" panose="05000000000000000000" pitchFamily="2" charset="2"/>
              <a:buChar char="§"/>
            </a:pPr>
            <a:r>
              <a:rPr lang="en-GB" sz="2000" dirty="0">
                <a:solidFill>
                  <a:srgbClr val="002060"/>
                </a:solidFill>
                <a:latin typeface="Arial" panose="020B0604020202020204" pitchFamily="34" charset="0"/>
                <a:cs typeface="Arial" panose="020B0604020202020204" pitchFamily="34" charset="0"/>
              </a:rPr>
              <a:t> Fine to say you don’t know.</a:t>
            </a:r>
          </a:p>
          <a:p>
            <a:pPr>
              <a:buFont typeface="Wingdings" panose="05000000000000000000" pitchFamily="2" charset="2"/>
              <a:buChar char="§"/>
            </a:pPr>
            <a:r>
              <a:rPr lang="en-GB" sz="2000" dirty="0">
                <a:solidFill>
                  <a:srgbClr val="002060"/>
                </a:solidFill>
                <a:latin typeface="Arial" panose="020B0604020202020204" pitchFamily="34" charset="0"/>
                <a:cs typeface="Arial" panose="020B0604020202020204" pitchFamily="34" charset="0"/>
              </a:rPr>
              <a:t>Promote equality.</a:t>
            </a:r>
          </a:p>
          <a:p>
            <a:pPr>
              <a:buFont typeface="Wingdings" panose="05000000000000000000" pitchFamily="2" charset="2"/>
              <a:buChar char="§"/>
            </a:pPr>
            <a:r>
              <a:rPr lang="en-GB" sz="2000" dirty="0">
                <a:solidFill>
                  <a:srgbClr val="002060"/>
                </a:solidFill>
                <a:latin typeface="Arial" panose="020B0604020202020204" pitchFamily="34" charset="0"/>
                <a:cs typeface="Arial" panose="020B0604020202020204" pitchFamily="34" charset="0"/>
              </a:rPr>
              <a:t>Talk about sexuality without promoting any one type of relationship.</a:t>
            </a:r>
          </a:p>
          <a:p>
            <a:pPr>
              <a:buFont typeface="Wingdings" panose="05000000000000000000" pitchFamily="2" charset="2"/>
              <a:buChar char="§"/>
            </a:pPr>
            <a:r>
              <a:rPr lang="en-GB" sz="2000" dirty="0">
                <a:solidFill>
                  <a:srgbClr val="002060"/>
                </a:solidFill>
                <a:latin typeface="Arial" panose="020B0604020202020204" pitchFamily="34" charset="0"/>
                <a:cs typeface="Arial" panose="020B0604020202020204" pitchFamily="34" charset="0"/>
              </a:rPr>
              <a:t>Understand and communicate the schools stance on RSE and related subjects with parents, pupils and each other.</a:t>
            </a:r>
          </a:p>
          <a:p>
            <a:pPr>
              <a:buFont typeface="Wingdings" panose="05000000000000000000" pitchFamily="2" charset="2"/>
              <a:buChar char="§"/>
            </a:pPr>
            <a:r>
              <a:rPr lang="en-GB" sz="2000" dirty="0">
                <a:solidFill>
                  <a:srgbClr val="002060"/>
                </a:solidFill>
                <a:latin typeface="Arial" panose="020B0604020202020204" pitchFamily="34" charset="0"/>
                <a:cs typeface="Arial" panose="020B0604020202020204" pitchFamily="34" charset="0"/>
              </a:rPr>
              <a:t>Parents are informed when RSE will be taught so that they can support their children at home .</a:t>
            </a:r>
          </a:p>
          <a:p>
            <a:pPr>
              <a:buFont typeface="Wingdings" panose="05000000000000000000" pitchFamily="2" charset="2"/>
              <a:buChar char="§"/>
            </a:pPr>
            <a:endParaRPr lang="en-GB" sz="2000" dirty="0">
              <a:solidFill>
                <a:schemeClr val="accent4">
                  <a:lumMod val="60000"/>
                  <a:lumOff val="40000"/>
                </a:schemeClr>
              </a:solidFill>
            </a:endParaRPr>
          </a:p>
          <a:p>
            <a:pPr marL="0" indent="0">
              <a:buNone/>
            </a:pPr>
            <a:endParaRPr lang="en-GB" sz="2000" dirty="0"/>
          </a:p>
        </p:txBody>
      </p:sp>
    </p:spTree>
    <p:extLst>
      <p:ext uri="{BB962C8B-B14F-4D97-AF65-F5344CB8AC3E}">
        <p14:creationId xmlns:p14="http://schemas.microsoft.com/office/powerpoint/2010/main" val="24116025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69" y="116632"/>
            <a:ext cx="8229600" cy="1143000"/>
          </a:xfrm>
        </p:spPr>
        <p:txBody>
          <a:bodyPr>
            <a:normAutofit/>
          </a:bodyPr>
          <a:lstStyle/>
          <a:p>
            <a:r>
              <a:rPr lang="en-GB" b="1" dirty="0">
                <a:solidFill>
                  <a:srgbClr val="7030A0"/>
                </a:solidFill>
                <a:latin typeface="Century Gothic" panose="020B0502020202020204" pitchFamily="34" charset="0"/>
              </a:rPr>
              <a:t>Christopher Winter Project</a:t>
            </a:r>
          </a:p>
        </p:txBody>
      </p:sp>
      <p:sp>
        <p:nvSpPr>
          <p:cNvPr id="3" name="Content Placeholder 2"/>
          <p:cNvSpPr>
            <a:spLocks noGrp="1"/>
          </p:cNvSpPr>
          <p:nvPr>
            <p:ph idx="1"/>
          </p:nvPr>
        </p:nvSpPr>
        <p:spPr>
          <a:xfrm>
            <a:off x="457200" y="1052736"/>
            <a:ext cx="8229600" cy="4525963"/>
          </a:xfrm>
        </p:spPr>
        <p:txBody>
          <a:bodyPr>
            <a:noAutofit/>
          </a:bodyPr>
          <a:lstStyle/>
          <a:p>
            <a:pPr marL="0" indent="0">
              <a:buNone/>
            </a:pPr>
            <a:r>
              <a:rPr lang="en-GB" sz="2400" dirty="0">
                <a:solidFill>
                  <a:srgbClr val="7030A0"/>
                </a:solidFill>
                <a:latin typeface="Arial" panose="020B0604020202020204" pitchFamily="34" charset="0"/>
                <a:cs typeface="Arial" panose="020B0604020202020204" pitchFamily="34" charset="0"/>
              </a:rPr>
              <a:t>Focus on safeguarding and keeping children safe</a:t>
            </a:r>
          </a:p>
          <a:p>
            <a:pPr marL="0" indent="0">
              <a:buNone/>
            </a:pPr>
            <a:r>
              <a:rPr lang="en-GB" sz="2400" dirty="0">
                <a:latin typeface="Arial" panose="020B0604020202020204" pitchFamily="34" charset="0"/>
                <a:cs typeface="Arial" panose="020B0604020202020204" pitchFamily="34" charset="0"/>
              </a:rPr>
              <a:t>A RSE programme of study (reception through to Year 6)</a:t>
            </a:r>
          </a:p>
          <a:p>
            <a:pPr marL="0" indent="0">
              <a:buNone/>
            </a:pPr>
            <a:r>
              <a:rPr lang="en-GB" sz="2400" dirty="0">
                <a:latin typeface="Arial" panose="020B0604020202020204" pitchFamily="34" charset="0"/>
                <a:cs typeface="Arial" panose="020B0604020202020204" pitchFamily="34" charset="0"/>
              </a:rPr>
              <a:t>Spiralling programme building on skills and knowledge.</a:t>
            </a:r>
          </a:p>
          <a:p>
            <a:pPr marL="0" indent="0">
              <a:buNone/>
            </a:pPr>
            <a:r>
              <a:rPr lang="en-GB" sz="2400" b="1" dirty="0">
                <a:solidFill>
                  <a:srgbClr val="7030A0"/>
                </a:solidFill>
                <a:latin typeface="Arial" panose="020B0604020202020204" pitchFamily="34" charset="0"/>
                <a:cs typeface="Arial" panose="020B0604020202020204" pitchFamily="34" charset="0"/>
              </a:rPr>
              <a:t>Year 3 </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 Naming body parts</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 Touch and personal space</a:t>
            </a:r>
          </a:p>
          <a:p>
            <a:pPr marL="0" indent="0">
              <a:buNone/>
            </a:pPr>
            <a:r>
              <a:rPr lang="en-GB" sz="2400" b="1" dirty="0">
                <a:solidFill>
                  <a:srgbClr val="00B050"/>
                </a:solidFill>
                <a:latin typeface="Arial" panose="020B0604020202020204" pitchFamily="34" charset="0"/>
                <a:cs typeface="Arial" panose="020B0604020202020204" pitchFamily="34" charset="0"/>
              </a:rPr>
              <a:t> </a:t>
            </a:r>
            <a:r>
              <a:rPr lang="en-GB" sz="2400" b="1" dirty="0">
                <a:solidFill>
                  <a:srgbClr val="7030A0"/>
                </a:solidFill>
                <a:latin typeface="Arial" panose="020B0604020202020204" pitchFamily="34" charset="0"/>
                <a:cs typeface="Arial" panose="020B0604020202020204" pitchFamily="34" charset="0"/>
              </a:rPr>
              <a:t>Year 6</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Understanding inappropriate/ appropriate touch</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Online safety</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Communications in relationships</a:t>
            </a:r>
          </a:p>
        </p:txBody>
      </p:sp>
    </p:spTree>
    <p:extLst>
      <p:ext uri="{BB962C8B-B14F-4D97-AF65-F5344CB8AC3E}">
        <p14:creationId xmlns:p14="http://schemas.microsoft.com/office/powerpoint/2010/main" val="3018881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43808" y="116632"/>
            <a:ext cx="6192688" cy="1080120"/>
          </a:xfrm>
        </p:spPr>
        <p:txBody>
          <a:bodyPr>
            <a:normAutofit/>
          </a:bodyPr>
          <a:lstStyle/>
          <a:p>
            <a:r>
              <a:rPr lang="en-GB" sz="3200" b="1" dirty="0">
                <a:solidFill>
                  <a:srgbClr val="009900"/>
                </a:solidFill>
                <a:latin typeface="Century Gothic" panose="020B0502020202020204" pitchFamily="34" charset="0"/>
              </a:rPr>
              <a:t>Schemes of Work: Early Years </a:t>
            </a:r>
          </a:p>
        </p:txBody>
      </p:sp>
      <p:sp>
        <p:nvSpPr>
          <p:cNvPr id="3" name="Content Placeholder 2"/>
          <p:cNvSpPr>
            <a:spLocks noGrp="1"/>
          </p:cNvSpPr>
          <p:nvPr>
            <p:ph idx="1"/>
          </p:nvPr>
        </p:nvSpPr>
        <p:spPr>
          <a:xfrm>
            <a:off x="457200" y="1600201"/>
            <a:ext cx="5266928" cy="2692895"/>
          </a:xfrm>
        </p:spPr>
        <p:txBody>
          <a:bodyPr>
            <a:normAutofit/>
          </a:bodyPr>
          <a:lstStyle/>
          <a:p>
            <a:r>
              <a:rPr lang="en-GB" sz="2000" dirty="0">
                <a:latin typeface="Century Gothic" panose="020B0502020202020204" pitchFamily="34" charset="0"/>
              </a:rPr>
              <a:t>Families</a:t>
            </a:r>
            <a:endParaRPr lang="en-GB" sz="2000" b="1" dirty="0">
              <a:solidFill>
                <a:schemeClr val="accent6">
                  <a:lumMod val="75000"/>
                </a:schemeClr>
              </a:solidFill>
              <a:latin typeface="Century Gothic" panose="020B0502020202020204" pitchFamily="34" charset="0"/>
            </a:endParaRPr>
          </a:p>
          <a:p>
            <a:r>
              <a:rPr lang="en-GB" sz="2000" dirty="0">
                <a:latin typeface="Century Gothic" panose="020B0502020202020204" pitchFamily="34" charset="0"/>
              </a:rPr>
              <a:t>Keeping ourselves clean</a:t>
            </a:r>
          </a:p>
          <a:p>
            <a:r>
              <a:rPr lang="en-GB" sz="2000" dirty="0">
                <a:latin typeface="Century Gothic" panose="020B0502020202020204" pitchFamily="34" charset="0"/>
              </a:rPr>
              <a:t>Our Day </a:t>
            </a:r>
          </a:p>
        </p:txBody>
      </p:sp>
      <p:pic>
        <p:nvPicPr>
          <p:cNvPr id="4" name="Picture 3"/>
          <p:cNvPicPr>
            <a:picLocks noChangeAspect="1"/>
          </p:cNvPicPr>
          <p:nvPr/>
        </p:nvPicPr>
        <p:blipFill>
          <a:blip r:embed="rId3"/>
          <a:stretch>
            <a:fillRect/>
          </a:stretch>
        </p:blipFill>
        <p:spPr>
          <a:xfrm>
            <a:off x="4355976" y="2053709"/>
            <a:ext cx="4176464" cy="3273445"/>
          </a:xfrm>
          <a:prstGeom prst="rect">
            <a:avLst/>
          </a:prstGeom>
        </p:spPr>
      </p:pic>
    </p:spTree>
    <p:extLst>
      <p:ext uri="{BB962C8B-B14F-4D97-AF65-F5344CB8AC3E}">
        <p14:creationId xmlns:p14="http://schemas.microsoft.com/office/powerpoint/2010/main" val="37881801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43808" y="116632"/>
            <a:ext cx="6192688" cy="1080120"/>
          </a:xfrm>
        </p:spPr>
        <p:txBody>
          <a:bodyPr>
            <a:normAutofit/>
          </a:bodyPr>
          <a:lstStyle/>
          <a:p>
            <a:r>
              <a:rPr lang="en-GB" sz="3200" b="1" dirty="0">
                <a:solidFill>
                  <a:srgbClr val="009900"/>
                </a:solidFill>
                <a:latin typeface="Century Gothic" panose="020B0502020202020204" pitchFamily="34" charset="0"/>
              </a:rPr>
              <a:t>Schemes of Work: Year 1 </a:t>
            </a:r>
          </a:p>
        </p:txBody>
      </p:sp>
      <p:sp>
        <p:nvSpPr>
          <p:cNvPr id="3" name="Content Placeholder 2"/>
          <p:cNvSpPr>
            <a:spLocks noGrp="1"/>
          </p:cNvSpPr>
          <p:nvPr>
            <p:ph idx="1"/>
          </p:nvPr>
        </p:nvSpPr>
        <p:spPr>
          <a:xfrm>
            <a:off x="457200" y="1600201"/>
            <a:ext cx="5266928" cy="2692895"/>
          </a:xfrm>
        </p:spPr>
        <p:txBody>
          <a:bodyPr>
            <a:normAutofit/>
          </a:bodyPr>
          <a:lstStyle/>
          <a:p>
            <a:r>
              <a:rPr lang="en-GB" sz="2000" dirty="0">
                <a:latin typeface="Century Gothic" panose="020B0502020202020204" pitchFamily="34" charset="0"/>
              </a:rPr>
              <a:t>Keeping clean</a:t>
            </a:r>
          </a:p>
          <a:p>
            <a:r>
              <a:rPr lang="en-GB" sz="2000" b="1" dirty="0">
                <a:solidFill>
                  <a:schemeClr val="accent6">
                    <a:lumMod val="75000"/>
                  </a:schemeClr>
                </a:solidFill>
                <a:latin typeface="Century Gothic" panose="020B0502020202020204" pitchFamily="34" charset="0"/>
              </a:rPr>
              <a:t>Growing and changing</a:t>
            </a:r>
          </a:p>
          <a:p>
            <a:r>
              <a:rPr lang="en-GB" sz="2000" dirty="0">
                <a:latin typeface="Century Gothic" panose="020B0502020202020204" pitchFamily="34" charset="0"/>
              </a:rPr>
              <a:t>Families and care</a:t>
            </a:r>
          </a:p>
        </p:txBody>
      </p:sp>
      <p:pic>
        <p:nvPicPr>
          <p:cNvPr id="4" name="Picture 3"/>
          <p:cNvPicPr>
            <a:picLocks noChangeAspect="1"/>
          </p:cNvPicPr>
          <p:nvPr/>
        </p:nvPicPr>
        <p:blipFill>
          <a:blip r:embed="rId3"/>
          <a:stretch>
            <a:fillRect/>
          </a:stretch>
        </p:blipFill>
        <p:spPr>
          <a:xfrm rot="5400000">
            <a:off x="4057644" y="1063036"/>
            <a:ext cx="4277071" cy="4832535"/>
          </a:xfrm>
          <a:prstGeom prst="rect">
            <a:avLst/>
          </a:prstGeom>
        </p:spPr>
      </p:pic>
    </p:spTree>
    <p:extLst>
      <p:ext uri="{BB962C8B-B14F-4D97-AF65-F5344CB8AC3E}">
        <p14:creationId xmlns:p14="http://schemas.microsoft.com/office/powerpoint/2010/main" val="21273605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43808" y="116632"/>
            <a:ext cx="6192688" cy="1080120"/>
          </a:xfrm>
        </p:spPr>
        <p:txBody>
          <a:bodyPr>
            <a:normAutofit/>
          </a:bodyPr>
          <a:lstStyle/>
          <a:p>
            <a:r>
              <a:rPr lang="en-GB" sz="3200" b="1" dirty="0">
                <a:solidFill>
                  <a:srgbClr val="009900"/>
                </a:solidFill>
                <a:latin typeface="Century Gothic" panose="020B0502020202020204" pitchFamily="34" charset="0"/>
              </a:rPr>
              <a:t>Schemes of Work: Year 2 </a:t>
            </a:r>
          </a:p>
        </p:txBody>
      </p:sp>
      <p:sp>
        <p:nvSpPr>
          <p:cNvPr id="3" name="Content Placeholder 2"/>
          <p:cNvSpPr>
            <a:spLocks noGrp="1"/>
          </p:cNvSpPr>
          <p:nvPr>
            <p:ph idx="1"/>
          </p:nvPr>
        </p:nvSpPr>
        <p:spPr>
          <a:xfrm>
            <a:off x="457200" y="1600201"/>
            <a:ext cx="5266928" cy="2692895"/>
          </a:xfrm>
        </p:spPr>
        <p:txBody>
          <a:bodyPr>
            <a:normAutofit/>
          </a:bodyPr>
          <a:lstStyle/>
          <a:p>
            <a:r>
              <a:rPr lang="en-GB" sz="2000" dirty="0">
                <a:latin typeface="Century Gothic" panose="020B0502020202020204" pitchFamily="34" charset="0"/>
              </a:rPr>
              <a:t>Differences; male and female</a:t>
            </a:r>
          </a:p>
          <a:p>
            <a:r>
              <a:rPr lang="en-GB" sz="2000" b="1" dirty="0">
                <a:solidFill>
                  <a:schemeClr val="accent6">
                    <a:lumMod val="75000"/>
                  </a:schemeClr>
                </a:solidFill>
                <a:latin typeface="Century Gothic" panose="020B0502020202020204" pitchFamily="34" charset="0"/>
              </a:rPr>
              <a:t>Naming body parts</a:t>
            </a:r>
          </a:p>
          <a:p>
            <a:r>
              <a:rPr lang="en-GB" sz="2000" dirty="0">
                <a:latin typeface="Century Gothic" panose="020B0502020202020204" pitchFamily="34" charset="0"/>
              </a:rPr>
              <a:t>Differences; boys and girls </a:t>
            </a:r>
          </a:p>
        </p:txBody>
      </p:sp>
      <p:pic>
        <p:nvPicPr>
          <p:cNvPr id="6" name="Picture 5"/>
          <p:cNvPicPr>
            <a:picLocks noChangeAspect="1"/>
          </p:cNvPicPr>
          <p:nvPr/>
        </p:nvPicPr>
        <p:blipFill>
          <a:blip r:embed="rId3"/>
          <a:stretch>
            <a:fillRect/>
          </a:stretch>
        </p:blipFill>
        <p:spPr>
          <a:xfrm>
            <a:off x="5292080" y="1700808"/>
            <a:ext cx="2647950" cy="3981450"/>
          </a:xfrm>
          <a:prstGeom prst="rect">
            <a:avLst/>
          </a:prstGeom>
        </p:spPr>
      </p:pic>
    </p:spTree>
    <p:extLst>
      <p:ext uri="{BB962C8B-B14F-4D97-AF65-F5344CB8AC3E}">
        <p14:creationId xmlns:p14="http://schemas.microsoft.com/office/powerpoint/2010/main" val="14229507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43808" y="116632"/>
            <a:ext cx="6192688" cy="1080120"/>
          </a:xfrm>
        </p:spPr>
        <p:txBody>
          <a:bodyPr>
            <a:normAutofit/>
          </a:bodyPr>
          <a:lstStyle/>
          <a:p>
            <a:r>
              <a:rPr lang="en-GB" sz="3200" b="1" dirty="0">
                <a:solidFill>
                  <a:srgbClr val="009900"/>
                </a:solidFill>
                <a:latin typeface="Century Gothic" panose="020B0502020202020204" pitchFamily="34" charset="0"/>
              </a:rPr>
              <a:t>Schemes of Work: Year 3 </a:t>
            </a:r>
          </a:p>
        </p:txBody>
      </p:sp>
      <p:sp>
        <p:nvSpPr>
          <p:cNvPr id="7" name="Content Placeholder 2">
            <a:extLst>
              <a:ext uri="{FF2B5EF4-FFF2-40B4-BE49-F238E27FC236}">
                <a16:creationId xmlns:a16="http://schemas.microsoft.com/office/drawing/2014/main" id="{ED33AE94-0874-40C5-B3E5-4D9AE9B59929}"/>
              </a:ext>
            </a:extLst>
          </p:cNvPr>
          <p:cNvSpPr>
            <a:spLocks noGrp="1"/>
          </p:cNvSpPr>
          <p:nvPr>
            <p:ph idx="1"/>
          </p:nvPr>
        </p:nvSpPr>
        <p:spPr>
          <a:xfrm>
            <a:off x="457200" y="1600200"/>
            <a:ext cx="8229600" cy="4525963"/>
          </a:xfrm>
        </p:spPr>
        <p:txBody>
          <a:bodyPr>
            <a:normAutofit/>
          </a:bodyPr>
          <a:lstStyle/>
          <a:p>
            <a:r>
              <a:rPr lang="en-GB" sz="2000" dirty="0">
                <a:latin typeface="Century Gothic" panose="020B0502020202020204" pitchFamily="34" charset="0"/>
              </a:rPr>
              <a:t>Personal space</a:t>
            </a:r>
          </a:p>
          <a:p>
            <a:r>
              <a:rPr lang="en-GB" sz="2000" dirty="0">
                <a:latin typeface="Century Gothic" panose="020B0502020202020204" pitchFamily="34" charset="0"/>
              </a:rPr>
              <a:t>Differences between males and female</a:t>
            </a:r>
          </a:p>
          <a:p>
            <a:r>
              <a:rPr lang="en-GB" sz="2000" dirty="0">
                <a:latin typeface="Century Gothic" panose="020B0502020202020204" pitchFamily="34" charset="0"/>
              </a:rPr>
              <a:t>Family Differences</a:t>
            </a:r>
          </a:p>
        </p:txBody>
      </p:sp>
      <p:pic>
        <p:nvPicPr>
          <p:cNvPr id="8" name="Picture 7">
            <a:extLst>
              <a:ext uri="{FF2B5EF4-FFF2-40B4-BE49-F238E27FC236}">
                <a16:creationId xmlns:a16="http://schemas.microsoft.com/office/drawing/2014/main" id="{C0464099-24B5-47E4-A666-C8C7896FFF63}"/>
              </a:ext>
            </a:extLst>
          </p:cNvPr>
          <p:cNvPicPr>
            <a:picLocks noChangeAspect="1"/>
          </p:cNvPicPr>
          <p:nvPr/>
        </p:nvPicPr>
        <p:blipFill>
          <a:blip r:embed="rId3"/>
          <a:stretch>
            <a:fillRect/>
          </a:stretch>
        </p:blipFill>
        <p:spPr>
          <a:xfrm>
            <a:off x="4572000" y="2348880"/>
            <a:ext cx="3657600" cy="3524250"/>
          </a:xfrm>
          <a:prstGeom prst="rect">
            <a:avLst/>
          </a:prstGeom>
        </p:spPr>
      </p:pic>
    </p:spTree>
    <p:extLst>
      <p:ext uri="{BB962C8B-B14F-4D97-AF65-F5344CB8AC3E}">
        <p14:creationId xmlns:p14="http://schemas.microsoft.com/office/powerpoint/2010/main" val="9600902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43808" y="116632"/>
            <a:ext cx="6192688" cy="1080120"/>
          </a:xfrm>
        </p:spPr>
        <p:txBody>
          <a:bodyPr>
            <a:normAutofit/>
          </a:bodyPr>
          <a:lstStyle/>
          <a:p>
            <a:r>
              <a:rPr lang="en-GB" sz="3200" b="1" dirty="0">
                <a:solidFill>
                  <a:srgbClr val="009900"/>
                </a:solidFill>
                <a:latin typeface="Century Gothic" panose="020B0502020202020204" pitchFamily="34" charset="0"/>
              </a:rPr>
              <a:t>Schemes of Work: Year 4 </a:t>
            </a:r>
          </a:p>
        </p:txBody>
      </p:sp>
      <p:sp>
        <p:nvSpPr>
          <p:cNvPr id="6" name="Content Placeholder 2">
            <a:extLst>
              <a:ext uri="{FF2B5EF4-FFF2-40B4-BE49-F238E27FC236}">
                <a16:creationId xmlns:a16="http://schemas.microsoft.com/office/drawing/2014/main" id="{2BE7F816-0F76-4C05-81C0-8D479C6E0576}"/>
              </a:ext>
            </a:extLst>
          </p:cNvPr>
          <p:cNvSpPr>
            <a:spLocks noGrp="1"/>
          </p:cNvSpPr>
          <p:nvPr>
            <p:ph idx="1"/>
          </p:nvPr>
        </p:nvSpPr>
        <p:spPr>
          <a:xfrm>
            <a:off x="457200" y="1600200"/>
            <a:ext cx="7138988" cy="4525963"/>
          </a:xfrm>
        </p:spPr>
        <p:txBody>
          <a:bodyPr>
            <a:normAutofit/>
          </a:bodyPr>
          <a:lstStyle/>
          <a:p>
            <a:r>
              <a:rPr lang="en-GB" sz="2400" dirty="0">
                <a:latin typeface="Century Gothic" panose="020B0502020202020204" pitchFamily="34" charset="0"/>
              </a:rPr>
              <a:t>Growing and changing</a:t>
            </a:r>
          </a:p>
          <a:p>
            <a:r>
              <a:rPr lang="en-GB" sz="2400" dirty="0">
                <a:latin typeface="Century Gothic" panose="020B0502020202020204" pitchFamily="34" charset="0"/>
              </a:rPr>
              <a:t>What is puberty</a:t>
            </a:r>
          </a:p>
          <a:p>
            <a:r>
              <a:rPr lang="en-GB" sz="2400" dirty="0">
                <a:latin typeface="Century Gothic" panose="020B0502020202020204" pitchFamily="34" charset="0"/>
              </a:rPr>
              <a:t>Puberty changes and reproduction</a:t>
            </a:r>
          </a:p>
        </p:txBody>
      </p:sp>
      <p:pic>
        <p:nvPicPr>
          <p:cNvPr id="9" name="Picture 8">
            <a:extLst>
              <a:ext uri="{FF2B5EF4-FFF2-40B4-BE49-F238E27FC236}">
                <a16:creationId xmlns:a16="http://schemas.microsoft.com/office/drawing/2014/main" id="{9417EEED-B3C0-47B7-8E24-CC1BE8ADC005}"/>
              </a:ext>
            </a:extLst>
          </p:cNvPr>
          <p:cNvPicPr>
            <a:picLocks noChangeAspect="1"/>
          </p:cNvPicPr>
          <p:nvPr/>
        </p:nvPicPr>
        <p:blipFill>
          <a:blip r:embed="rId3"/>
          <a:stretch>
            <a:fillRect/>
          </a:stretch>
        </p:blipFill>
        <p:spPr>
          <a:xfrm>
            <a:off x="3248272" y="2996952"/>
            <a:ext cx="5438528" cy="3672408"/>
          </a:xfrm>
          <a:prstGeom prst="rect">
            <a:avLst/>
          </a:prstGeom>
        </p:spPr>
      </p:pic>
    </p:spTree>
    <p:extLst>
      <p:ext uri="{BB962C8B-B14F-4D97-AF65-F5344CB8AC3E}">
        <p14:creationId xmlns:p14="http://schemas.microsoft.com/office/powerpoint/2010/main" val="18076465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43808" y="116632"/>
            <a:ext cx="6192688" cy="1080120"/>
          </a:xfrm>
        </p:spPr>
        <p:txBody>
          <a:bodyPr>
            <a:normAutofit/>
          </a:bodyPr>
          <a:lstStyle/>
          <a:p>
            <a:r>
              <a:rPr lang="en-GB" sz="3200" b="1" dirty="0">
                <a:solidFill>
                  <a:srgbClr val="009900"/>
                </a:solidFill>
                <a:latin typeface="Century Gothic" panose="020B0502020202020204" pitchFamily="34" charset="0"/>
              </a:rPr>
              <a:t>Schemes of Work: Year 5 </a:t>
            </a:r>
          </a:p>
        </p:txBody>
      </p:sp>
      <p:sp>
        <p:nvSpPr>
          <p:cNvPr id="7" name="Content Placeholder 2">
            <a:extLst>
              <a:ext uri="{FF2B5EF4-FFF2-40B4-BE49-F238E27FC236}">
                <a16:creationId xmlns:a16="http://schemas.microsoft.com/office/drawing/2014/main" id="{8D59D3AC-A8EA-4596-A2EF-DCCC90689ACD}"/>
              </a:ext>
            </a:extLst>
          </p:cNvPr>
          <p:cNvSpPr>
            <a:spLocks noGrp="1"/>
          </p:cNvSpPr>
          <p:nvPr>
            <p:ph idx="1"/>
          </p:nvPr>
        </p:nvSpPr>
        <p:spPr>
          <a:xfrm>
            <a:off x="457200" y="1600200"/>
            <a:ext cx="8229600" cy="4525963"/>
          </a:xfrm>
        </p:spPr>
        <p:txBody>
          <a:bodyPr>
            <a:normAutofit/>
          </a:bodyPr>
          <a:lstStyle/>
          <a:p>
            <a:r>
              <a:rPr lang="en-GB" sz="2400" dirty="0">
                <a:latin typeface="Century Gothic" panose="020B0502020202020204" pitchFamily="34" charset="0"/>
              </a:rPr>
              <a:t>Talking about puberty</a:t>
            </a:r>
          </a:p>
          <a:p>
            <a:r>
              <a:rPr lang="en-GB" sz="2400" dirty="0">
                <a:latin typeface="Century Gothic" panose="020B0502020202020204" pitchFamily="34" charset="0"/>
              </a:rPr>
              <a:t>Male and female changes</a:t>
            </a:r>
          </a:p>
          <a:p>
            <a:r>
              <a:rPr lang="en-GB" sz="2400" dirty="0">
                <a:latin typeface="Century Gothic" panose="020B0502020202020204" pitchFamily="34" charset="0"/>
              </a:rPr>
              <a:t>Puberty and hygiene</a:t>
            </a:r>
          </a:p>
        </p:txBody>
      </p:sp>
      <p:pic>
        <p:nvPicPr>
          <p:cNvPr id="8" name="Picture 7">
            <a:extLst>
              <a:ext uri="{FF2B5EF4-FFF2-40B4-BE49-F238E27FC236}">
                <a16:creationId xmlns:a16="http://schemas.microsoft.com/office/drawing/2014/main" id="{15DA584A-F2E9-47F7-877A-FF7D416217E3}"/>
              </a:ext>
            </a:extLst>
          </p:cNvPr>
          <p:cNvPicPr>
            <a:picLocks noChangeAspect="1"/>
          </p:cNvPicPr>
          <p:nvPr/>
        </p:nvPicPr>
        <p:blipFill>
          <a:blip r:embed="rId3"/>
          <a:stretch>
            <a:fillRect/>
          </a:stretch>
        </p:blipFill>
        <p:spPr>
          <a:xfrm>
            <a:off x="539552" y="3403848"/>
            <a:ext cx="3932261" cy="1408298"/>
          </a:xfrm>
          <a:prstGeom prst="rect">
            <a:avLst/>
          </a:prstGeom>
        </p:spPr>
      </p:pic>
      <p:pic>
        <p:nvPicPr>
          <p:cNvPr id="10" name="Picture 9">
            <a:extLst>
              <a:ext uri="{FF2B5EF4-FFF2-40B4-BE49-F238E27FC236}">
                <a16:creationId xmlns:a16="http://schemas.microsoft.com/office/drawing/2014/main" id="{B15C9D98-6D55-437F-B4BC-56682E843BA0}"/>
              </a:ext>
            </a:extLst>
          </p:cNvPr>
          <p:cNvPicPr>
            <a:picLocks noChangeAspect="1"/>
          </p:cNvPicPr>
          <p:nvPr/>
        </p:nvPicPr>
        <p:blipFill>
          <a:blip r:embed="rId4"/>
          <a:stretch>
            <a:fillRect/>
          </a:stretch>
        </p:blipFill>
        <p:spPr>
          <a:xfrm>
            <a:off x="4932040" y="1166969"/>
            <a:ext cx="3974207" cy="5185981"/>
          </a:xfrm>
          <a:prstGeom prst="rect">
            <a:avLst/>
          </a:prstGeom>
        </p:spPr>
      </p:pic>
    </p:spTree>
    <p:extLst>
      <p:ext uri="{BB962C8B-B14F-4D97-AF65-F5344CB8AC3E}">
        <p14:creationId xmlns:p14="http://schemas.microsoft.com/office/powerpoint/2010/main" val="30663977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43808" y="116632"/>
            <a:ext cx="6192688" cy="1080120"/>
          </a:xfrm>
        </p:spPr>
        <p:txBody>
          <a:bodyPr>
            <a:normAutofit/>
          </a:bodyPr>
          <a:lstStyle/>
          <a:p>
            <a:r>
              <a:rPr lang="en-GB" sz="3200" b="1" dirty="0">
                <a:solidFill>
                  <a:srgbClr val="009900"/>
                </a:solidFill>
                <a:latin typeface="Century Gothic" panose="020B0502020202020204" pitchFamily="34" charset="0"/>
              </a:rPr>
              <a:t>Schemes of Work: Year 6 </a:t>
            </a:r>
          </a:p>
        </p:txBody>
      </p:sp>
      <p:sp>
        <p:nvSpPr>
          <p:cNvPr id="9" name="Content Placeholder 2">
            <a:extLst>
              <a:ext uri="{FF2B5EF4-FFF2-40B4-BE49-F238E27FC236}">
                <a16:creationId xmlns:a16="http://schemas.microsoft.com/office/drawing/2014/main" id="{1C44BFAE-9C25-4611-8C60-0160ADF80A0E}"/>
              </a:ext>
            </a:extLst>
          </p:cNvPr>
          <p:cNvSpPr>
            <a:spLocks noGrp="1"/>
          </p:cNvSpPr>
          <p:nvPr>
            <p:ph idx="1"/>
          </p:nvPr>
        </p:nvSpPr>
        <p:spPr>
          <a:xfrm>
            <a:off x="457200" y="1600200"/>
            <a:ext cx="8229600" cy="4132263"/>
          </a:xfrm>
        </p:spPr>
        <p:txBody>
          <a:bodyPr>
            <a:normAutofit/>
          </a:bodyPr>
          <a:lstStyle/>
          <a:p>
            <a:r>
              <a:rPr lang="en-GB" sz="2000" dirty="0">
                <a:latin typeface="Century Gothic" panose="020B0502020202020204" pitchFamily="34" charset="0"/>
              </a:rPr>
              <a:t>Conception and pregnancy </a:t>
            </a:r>
          </a:p>
          <a:p>
            <a:r>
              <a:rPr lang="en-GB" sz="2000" dirty="0">
                <a:latin typeface="Century Gothic" panose="020B0502020202020204" pitchFamily="34" charset="0"/>
              </a:rPr>
              <a:t>Puberty and reproduction</a:t>
            </a:r>
            <a:r>
              <a:rPr lang="en-GB" sz="2000" b="1" dirty="0">
                <a:latin typeface="Century Gothic" panose="020B0502020202020204" pitchFamily="34" charset="0"/>
              </a:rPr>
              <a:t> </a:t>
            </a:r>
          </a:p>
          <a:p>
            <a:r>
              <a:rPr lang="en-GB" sz="2000" dirty="0">
                <a:latin typeface="Century Gothic" panose="020B0502020202020204" pitchFamily="34" charset="0"/>
              </a:rPr>
              <a:t>Understanding relationships</a:t>
            </a:r>
          </a:p>
          <a:p>
            <a:r>
              <a:rPr lang="en-GB" sz="2000" dirty="0">
                <a:latin typeface="Century Gothic" panose="020B0502020202020204" pitchFamily="34" charset="0"/>
              </a:rPr>
              <a:t>Communication in relationships</a:t>
            </a:r>
          </a:p>
          <a:p>
            <a:pPr marL="0" indent="0">
              <a:buNone/>
            </a:pPr>
            <a:endParaRPr lang="en-GB" dirty="0"/>
          </a:p>
        </p:txBody>
      </p:sp>
      <p:pic>
        <p:nvPicPr>
          <p:cNvPr id="11" name="Picture 10">
            <a:extLst>
              <a:ext uri="{FF2B5EF4-FFF2-40B4-BE49-F238E27FC236}">
                <a16:creationId xmlns:a16="http://schemas.microsoft.com/office/drawing/2014/main" id="{63C3E7F3-A734-47F8-AE5E-AFC1ECC3525B}"/>
              </a:ext>
            </a:extLst>
          </p:cNvPr>
          <p:cNvPicPr>
            <a:picLocks noChangeAspect="1"/>
          </p:cNvPicPr>
          <p:nvPr/>
        </p:nvPicPr>
        <p:blipFill>
          <a:blip r:embed="rId3"/>
          <a:stretch>
            <a:fillRect/>
          </a:stretch>
        </p:blipFill>
        <p:spPr>
          <a:xfrm>
            <a:off x="827584" y="3666331"/>
            <a:ext cx="3840813" cy="1371719"/>
          </a:xfrm>
          <a:prstGeom prst="rect">
            <a:avLst/>
          </a:prstGeom>
        </p:spPr>
      </p:pic>
      <p:pic>
        <p:nvPicPr>
          <p:cNvPr id="12" name="Picture 11">
            <a:extLst>
              <a:ext uri="{FF2B5EF4-FFF2-40B4-BE49-F238E27FC236}">
                <a16:creationId xmlns:a16="http://schemas.microsoft.com/office/drawing/2014/main" id="{33C54081-F4CB-422D-BC7F-4A2127C69FDA}"/>
              </a:ext>
            </a:extLst>
          </p:cNvPr>
          <p:cNvPicPr>
            <a:picLocks noChangeAspect="1"/>
          </p:cNvPicPr>
          <p:nvPr/>
        </p:nvPicPr>
        <p:blipFill>
          <a:blip r:embed="rId4"/>
          <a:stretch>
            <a:fillRect/>
          </a:stretch>
        </p:blipFill>
        <p:spPr>
          <a:xfrm>
            <a:off x="5038781" y="1201732"/>
            <a:ext cx="3762375" cy="4991100"/>
          </a:xfrm>
          <a:prstGeom prst="rect">
            <a:avLst/>
          </a:prstGeom>
        </p:spPr>
      </p:pic>
    </p:spTree>
    <p:extLst>
      <p:ext uri="{BB962C8B-B14F-4D97-AF65-F5344CB8AC3E}">
        <p14:creationId xmlns:p14="http://schemas.microsoft.com/office/powerpoint/2010/main" val="12246613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337619" y="1628800"/>
            <a:ext cx="3948881" cy="3948881"/>
          </a:xfrm>
        </p:spPr>
      </p:pic>
    </p:spTree>
    <p:extLst>
      <p:ext uri="{BB962C8B-B14F-4D97-AF65-F5344CB8AC3E}">
        <p14:creationId xmlns:p14="http://schemas.microsoft.com/office/powerpoint/2010/main" val="613946555"/>
      </p:ext>
    </p:extLst>
  </p:cSld>
  <p:clrMapOvr>
    <a:masterClrMapping/>
  </p:clrMapOvr>
</p:sld>
</file>

<file path=ppt/theme/theme1.xml><?xml version="1.0" encoding="utf-8"?>
<a:theme xmlns:a="http://schemas.openxmlformats.org/drawingml/2006/main" name="Powerpoint branding template New (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documentManagement>
    <DocumentType xmlns="2ee083a5-52b4-47e4-8499-cb5e11c3272a" xsi:nil="true"/>
    <Directorate xmlns="D5901FB2-8AEB-4152-8B15-E3F6309AFA32"/>
    <ExpiryDate xmlns="http://schemas.microsoft.com/sharepoint/v3" xsi:nil="true"/>
    <BusinessFunction xmlns="D5901FB2-8AEB-4152-8B15-E3F6309AFA32">
      <Value>Communications</Value>
    </BusinessFunction>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Luton Document" ma:contentTypeID="0x010100A80F09D7A99646DFB40C5BFB28FD101A00FEC74E647D7B5141960CA5F4B4356601" ma:contentTypeVersion="0" ma:contentTypeDescription="" ma:contentTypeScope="" ma:versionID="242cb247e8a5e2b4e97c9e64b9c4a0d8">
  <xsd:schema xmlns:xsd="http://www.w3.org/2001/XMLSchema" xmlns:p="http://schemas.microsoft.com/office/2006/metadata/properties" xmlns:ns1="http://schemas.microsoft.com/sharepoint/v3" xmlns:ns2="D5901FB2-8AEB-4152-8B15-E3F6309AFA32" xmlns:ns3="2ee083a5-52b4-47e4-8499-cb5e11c3272a" targetNamespace="http://schemas.microsoft.com/office/2006/metadata/properties" ma:root="true" ma:fieldsID="65f40bae0a003a126ca8f99ebe785a80" ns1:_="" ns2:_="" ns3:_="">
    <xsd:import namespace="http://schemas.microsoft.com/sharepoint/v3"/>
    <xsd:import namespace="D5901FB2-8AEB-4152-8B15-E3F6309AFA32"/>
    <xsd:import namespace="2ee083a5-52b4-47e4-8499-cb5e11c3272a"/>
    <xsd:element name="properties">
      <xsd:complexType>
        <xsd:sequence>
          <xsd:element name="documentManagement">
            <xsd:complexType>
              <xsd:all>
                <xsd:element ref="ns2:BusinessFunction" minOccurs="0"/>
                <xsd:element ref="ns2:Directorate" minOccurs="0"/>
                <xsd:element ref="ns3:DocumentType" minOccurs="0"/>
                <xsd:element ref="ns1:ExpiryDate" minOccurs="0"/>
              </xsd:all>
            </xsd:complexType>
          </xsd:element>
        </xsd:sequence>
      </xsd:complexType>
    </xsd:element>
  </xsd:schema>
  <xsd:schema xmlns:xsd="http://www.w3.org/2001/XMLSchema" xmlns:dms="http://schemas.microsoft.com/office/2006/documentManagement/types" targetNamespace="http://schemas.microsoft.com/sharepoint/v3" elementFormDefault="qualified">
    <xsd:import namespace="http://schemas.microsoft.com/office/2006/documentManagement/types"/>
    <xsd:element name="ExpiryDate" ma:index="11" nillable="true" ma:displayName="Expiry Date" ma:format="DateOnly" ma:internalName="ExpiryDate">
      <xsd:simpleType>
        <xsd:restriction base="dms:DateTime"/>
      </xsd:simpleType>
    </xsd:element>
  </xsd:schema>
  <xsd:schema xmlns:xsd="http://www.w3.org/2001/XMLSchema" xmlns:dms="http://schemas.microsoft.com/office/2006/documentManagement/types" targetNamespace="D5901FB2-8AEB-4152-8B15-E3F6309AFA32" elementFormDefault="qualified">
    <xsd:import namespace="http://schemas.microsoft.com/office/2006/documentManagement/types"/>
    <xsd:element name="BusinessFunction" ma:index="8" nillable="true" ma:displayName="Business Function" ma:internalName="BusinessFunction">
      <xsd:complexType>
        <xsd:complexContent>
          <xsd:extension base="dms:MultiChoice">
            <xsd:sequence>
              <xsd:element name="Value" maxOccurs="unbounded" minOccurs="0" nillable="true">
                <xsd:simpleType>
                  <xsd:restriction base="dms:Choice">
                    <xsd:enumeration value="- All -"/>
                    <xsd:enumeration value="HR"/>
                    <xsd:enumeration value="IT"/>
                    <xsd:enumeration value="Communications"/>
                    <xsd:enumeration value="Web Services"/>
                    <xsd:enumeration value="Consultation"/>
                    <xsd:enumeration value="Finance"/>
                    <xsd:enumeration value="Training"/>
                    <xsd:enumeration value="Legal"/>
                    <xsd:enumeration value="Customer Service"/>
                    <xsd:enumeration value="Lean"/>
                    <xsd:enumeration value="Fixed Assets"/>
                    <xsd:enumeration value="Equalities"/>
                    <xsd:enumeration value="Social Care"/>
                    <xsd:enumeration value="Procurement"/>
                    <xsd:enumeration value="Performance"/>
                    <xsd:enumeration value="Health &amp; Safety"/>
                    <xsd:enumeration value="Union"/>
                  </xsd:restriction>
                </xsd:simpleType>
              </xsd:element>
            </xsd:sequence>
          </xsd:extension>
        </xsd:complexContent>
      </xsd:complexType>
    </xsd:element>
    <xsd:element name="Directorate" ma:index="9" nillable="true" ma:displayName="Directorate" ma:internalName="Directorate">
      <xsd:complexType>
        <xsd:complexContent>
          <xsd:extension base="dms:MultiChoice">
            <xsd:sequence>
              <xsd:element name="Value" maxOccurs="unbounded" minOccurs="0" nillable="true">
                <xsd:simpleType>
                  <xsd:restriction base="dms:Choice">
                    <xsd:enumeration value="- All Council -"/>
                    <xsd:enumeration value="Chief Executive"/>
                    <xsd:enumeration value="Customer &amp; Corporate Services"/>
                    <xsd:enumeration value="Environment &amp; Regeneration"/>
                    <xsd:enumeration value="Children &amp; Learning"/>
                    <xsd:enumeration value="Housing &amp; Community Living"/>
                    <xsd:enumeration value="Luton Culture"/>
                    <xsd:enumeration value="Active Luton"/>
                    <xsd:enumeration value="Public Health"/>
                  </xsd:restriction>
                </xsd:simpleType>
              </xsd:element>
            </xsd:sequence>
          </xsd:extension>
        </xsd:complexContent>
      </xsd:complexType>
    </xsd:element>
  </xsd:schema>
  <xsd:schema xmlns:xsd="http://www.w3.org/2001/XMLSchema" xmlns:dms="http://schemas.microsoft.com/office/2006/documentManagement/types" targetNamespace="2ee083a5-52b4-47e4-8499-cb5e11c3272a" elementFormDefault="qualified">
    <xsd:import namespace="http://schemas.microsoft.com/office/2006/documentManagement/types"/>
    <xsd:element name="DocumentType" ma:index="10" nillable="true" ma:displayName="Document Type" ma:description="" ma:hidden="true" ma:list="{7f9bb5a5-8c8b-45fb-ae39-a05d0fb0ea0b}" ma:internalName="DocumentType" ma:showField="Title" ma:web="2ee083a5-52b4-47e4-8499-cb5e11c3272a">
      <xsd:simpleType>
        <xsd:restriction base="dms:Lookup"/>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ma:index="12"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Props1.xml><?xml version="1.0" encoding="utf-8"?>
<ds:datastoreItem xmlns:ds="http://schemas.openxmlformats.org/officeDocument/2006/customXml" ds:itemID="{6A6EB9CF-CD4C-4DF0-8A55-36E56AF9688B}">
  <ds:schemaRefs>
    <ds:schemaRef ds:uri="http://schemas.microsoft.com/sharepoint/v3"/>
    <ds:schemaRef ds:uri="http://schemas.microsoft.com/office/2006/documentManagement/types"/>
    <ds:schemaRef ds:uri="http://purl.org/dc/terms/"/>
    <ds:schemaRef ds:uri="http://purl.org/dc/dcmitype/"/>
    <ds:schemaRef ds:uri="http://schemas.openxmlformats.org/package/2006/metadata/core-properties"/>
    <ds:schemaRef ds:uri="http://purl.org/dc/elements/1.1/"/>
    <ds:schemaRef ds:uri="http://schemas.microsoft.com/office/2006/metadata/properties"/>
    <ds:schemaRef ds:uri="2ee083a5-52b4-47e4-8499-cb5e11c3272a"/>
    <ds:schemaRef ds:uri="D5901FB2-8AEB-4152-8B15-E3F6309AFA32"/>
    <ds:schemaRef ds:uri="http://www.w3.org/XML/1998/namespace"/>
  </ds:schemaRefs>
</ds:datastoreItem>
</file>

<file path=customXml/itemProps2.xml><?xml version="1.0" encoding="utf-8"?>
<ds:datastoreItem xmlns:ds="http://schemas.openxmlformats.org/officeDocument/2006/customXml" ds:itemID="{0C2B0C7D-AD83-4CDF-AC36-1B7ED5A66A5B}">
  <ds:schemaRefs>
    <ds:schemaRef ds:uri="http://schemas.microsoft.com/sharepoint/v3/contenttype/forms"/>
  </ds:schemaRefs>
</ds:datastoreItem>
</file>

<file path=customXml/itemProps3.xml><?xml version="1.0" encoding="utf-8"?>
<ds:datastoreItem xmlns:ds="http://schemas.openxmlformats.org/officeDocument/2006/customXml" ds:itemID="{BE749A69-9704-4B59-A52F-E0825A495B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5901FB2-8AEB-4152-8B15-E3F6309AFA32"/>
    <ds:schemaRef ds:uri="2ee083a5-52b4-47e4-8499-cb5e11c3272a"/>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docProps/app.xml><?xml version="1.0" encoding="utf-8"?>
<Properties xmlns="http://schemas.openxmlformats.org/officeDocument/2006/extended-properties" xmlns:vt="http://schemas.openxmlformats.org/officeDocument/2006/docPropsVTypes">
  <Template>Powerpoint branding template New (3)</Template>
  <TotalTime>1154</TotalTime>
  <Words>988</Words>
  <Application>Microsoft Office PowerPoint</Application>
  <PresentationFormat>On-screen Show (4:3)</PresentationFormat>
  <Paragraphs>172</Paragraphs>
  <Slides>22</Slides>
  <Notes>22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22</vt:i4>
      </vt:variant>
    </vt:vector>
  </HeadingPairs>
  <TitlesOfParts>
    <vt:vector size="30" baseType="lpstr">
      <vt:lpstr>MS PGothic</vt:lpstr>
      <vt:lpstr>Arial</vt:lpstr>
      <vt:lpstr>Calibri</vt:lpstr>
      <vt:lpstr>Century Gothic</vt:lpstr>
      <vt:lpstr>Times New Roman</vt:lpstr>
      <vt:lpstr>Wingdings</vt:lpstr>
      <vt:lpstr>Powerpoint branding template New (3)</vt:lpstr>
      <vt:lpstr>Office Theme</vt:lpstr>
      <vt:lpstr>PowerPoint Presentation</vt:lpstr>
      <vt:lpstr>Aims</vt:lpstr>
      <vt:lpstr>What are the threats?</vt:lpstr>
      <vt:lpstr>Statutory changes (For Sept 2020)</vt:lpstr>
      <vt:lpstr>PowerPoint Presentation</vt:lpstr>
      <vt:lpstr>PowerPoint Presentation</vt:lpstr>
      <vt:lpstr>PowerPoint Presentation</vt:lpstr>
      <vt:lpstr>PowerPoint Presentation</vt:lpstr>
      <vt:lpstr>PowerPoint Presentation</vt:lpstr>
      <vt:lpstr>RSE is  important</vt:lpstr>
      <vt:lpstr>RSE@Luton</vt:lpstr>
      <vt:lpstr>Concerns</vt:lpstr>
      <vt:lpstr>Teaching RSE – Good practice</vt:lpstr>
      <vt:lpstr>Christopher Winter Project</vt:lpstr>
      <vt:lpstr>Schemes of Work: Early Years </vt:lpstr>
      <vt:lpstr>Schemes of Work: Year 1 </vt:lpstr>
      <vt:lpstr>Schemes of Work: Year 2 </vt:lpstr>
      <vt:lpstr>Schemes of Work: Year 3 </vt:lpstr>
      <vt:lpstr>Schemes of Work: Year 4 </vt:lpstr>
      <vt:lpstr>Schemes of Work: Year 5 </vt:lpstr>
      <vt:lpstr>Schemes of Work: Year 6 </vt:lpstr>
      <vt:lpstr>PowerPoint Presentation</vt:lpstr>
    </vt:vector>
  </TitlesOfParts>
  <Company>LBC021618</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Adam Kearney</dc:creator>
  <cp:keywords>powerpoint, powerpoint branding, powerpoint template,</cp:keywords>
  <cp:lastModifiedBy>Colin Pickard</cp:lastModifiedBy>
  <cp:revision>109</cp:revision>
  <cp:lastPrinted>2018-11-16T08:11:13Z</cp:lastPrinted>
  <dcterms:created xsi:type="dcterms:W3CDTF">2017-03-15T14:30:45Z</dcterms:created>
  <dcterms:modified xsi:type="dcterms:W3CDTF">2020-01-28T07:11:34Z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0x010100A80F09D7A99646DFB40C5BFB28FD101A00FEC74E647D7B5141960CA5F4B4356601</vt:lpwstr>
  </property>
</Properties>
</file>